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8" r:id="rId4"/>
  </p:sldMasterIdLst>
  <p:sldIdLst>
    <p:sldId id="256" r:id="rId5"/>
    <p:sldId id="257" r:id="rId6"/>
  </p:sldIdLst>
  <p:sldSz cx="7772400" cy="10909300"/>
  <p:notesSz cx="7772400" cy="10909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2112" y="-80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y Taylor" userId="c4672a23-23ea-43ac-8b74-9f55cf0bcd19" providerId="ADAL" clId="{CF448B22-4D82-48E5-A7D6-2D0B3A251837}"/>
    <pc:docChg chg="modSld">
      <pc:chgData name="Emily Taylor" userId="c4672a23-23ea-43ac-8b74-9f55cf0bcd19" providerId="ADAL" clId="{CF448B22-4D82-48E5-A7D6-2D0B3A251837}" dt="2023-06-14T12:04:17.516" v="1" actId="20577"/>
      <pc:docMkLst>
        <pc:docMk/>
      </pc:docMkLst>
      <pc:sldChg chg="modSp mod">
        <pc:chgData name="Emily Taylor" userId="c4672a23-23ea-43ac-8b74-9f55cf0bcd19" providerId="ADAL" clId="{CF448B22-4D82-48E5-A7D6-2D0B3A251837}" dt="2023-06-14T12:04:17.516" v="1" actId="20577"/>
        <pc:sldMkLst>
          <pc:docMk/>
          <pc:sldMk cId="0" sldId="256"/>
        </pc:sldMkLst>
        <pc:spChg chg="mod">
          <ac:chgData name="Emily Taylor" userId="c4672a23-23ea-43ac-8b74-9f55cf0bcd19" providerId="ADAL" clId="{CF448B22-4D82-48E5-A7D6-2D0B3A251837}" dt="2023-06-14T12:04:17.516" v="1" actId="20577"/>
          <ac:spMkLst>
            <pc:docMk/>
            <pc:sldMk cId="0" sldId="256"/>
            <ac:spMk id="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550" y="1785389"/>
            <a:ext cx="5829300" cy="3798052"/>
          </a:xfrm>
        </p:spPr>
        <p:txBody>
          <a:bodyPr anchor="b"/>
          <a:lstStyle>
            <a:lvl1pPr algn="ctr">
              <a:defRPr sz="1879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729909"/>
            <a:ext cx="5829300" cy="2633888"/>
          </a:xfrm>
        </p:spPr>
        <p:txBody>
          <a:bodyPr/>
          <a:lstStyle>
            <a:lvl1pPr marL="0" indent="0" algn="ctr">
              <a:buNone/>
              <a:defRPr sz="752"/>
            </a:lvl1pPr>
            <a:lvl2pPr marL="143165" indent="0" algn="ctr">
              <a:buNone/>
              <a:defRPr sz="626"/>
            </a:lvl2pPr>
            <a:lvl3pPr marL="286330" indent="0" algn="ctr">
              <a:buNone/>
              <a:defRPr sz="564"/>
            </a:lvl3pPr>
            <a:lvl4pPr marL="429495" indent="0" algn="ctr">
              <a:buNone/>
              <a:defRPr sz="501"/>
            </a:lvl4pPr>
            <a:lvl5pPr marL="572660" indent="0" algn="ctr">
              <a:buNone/>
              <a:defRPr sz="501"/>
            </a:lvl5pPr>
            <a:lvl6pPr marL="715826" indent="0" algn="ctr">
              <a:buNone/>
              <a:defRPr sz="501"/>
            </a:lvl6pPr>
            <a:lvl7pPr marL="858991" indent="0" algn="ctr">
              <a:buNone/>
              <a:defRPr sz="501"/>
            </a:lvl7pPr>
            <a:lvl8pPr marL="1002156" indent="0" algn="ctr">
              <a:buNone/>
              <a:defRPr sz="501"/>
            </a:lvl8pPr>
            <a:lvl9pPr marL="1145321" indent="0" algn="ctr">
              <a:buNone/>
              <a:defRPr sz="501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66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419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5" y="580820"/>
            <a:ext cx="1675923" cy="9245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2" y="580820"/>
            <a:ext cx="4930617" cy="9245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14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556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4" y="2719751"/>
            <a:ext cx="6703696" cy="4537965"/>
          </a:xfrm>
        </p:spPr>
        <p:txBody>
          <a:bodyPr anchor="b"/>
          <a:lstStyle>
            <a:lvl1pPr>
              <a:defRPr sz="1879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4" y="7300647"/>
            <a:ext cx="6703696" cy="2386408"/>
          </a:xfrm>
        </p:spPr>
        <p:txBody>
          <a:bodyPr/>
          <a:lstStyle>
            <a:lvl1pPr marL="0" indent="0">
              <a:buNone/>
              <a:defRPr sz="752">
                <a:solidFill>
                  <a:schemeClr val="tx1">
                    <a:tint val="75000"/>
                  </a:schemeClr>
                </a:solidFill>
              </a:defRPr>
            </a:lvl1pPr>
            <a:lvl2pPr marL="143165" indent="0">
              <a:buNone/>
              <a:defRPr sz="626">
                <a:solidFill>
                  <a:schemeClr val="tx1">
                    <a:tint val="75000"/>
                  </a:schemeClr>
                </a:solidFill>
              </a:defRPr>
            </a:lvl2pPr>
            <a:lvl3pPr marL="286330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3pPr>
            <a:lvl4pPr marL="429495" indent="0">
              <a:buNone/>
              <a:defRPr sz="501">
                <a:solidFill>
                  <a:schemeClr val="tx1">
                    <a:tint val="75000"/>
                  </a:schemeClr>
                </a:solidFill>
              </a:defRPr>
            </a:lvl4pPr>
            <a:lvl5pPr marL="572660" indent="0">
              <a:buNone/>
              <a:defRPr sz="501">
                <a:solidFill>
                  <a:schemeClr val="tx1">
                    <a:tint val="75000"/>
                  </a:schemeClr>
                </a:solidFill>
              </a:defRPr>
            </a:lvl5pPr>
            <a:lvl6pPr marL="715826" indent="0">
              <a:buNone/>
              <a:defRPr sz="501">
                <a:solidFill>
                  <a:schemeClr val="tx1">
                    <a:tint val="75000"/>
                  </a:schemeClr>
                </a:solidFill>
              </a:defRPr>
            </a:lvl6pPr>
            <a:lvl7pPr marL="858991" indent="0">
              <a:buNone/>
              <a:defRPr sz="501">
                <a:solidFill>
                  <a:schemeClr val="tx1">
                    <a:tint val="75000"/>
                  </a:schemeClr>
                </a:solidFill>
              </a:defRPr>
            </a:lvl7pPr>
            <a:lvl8pPr marL="1002156" indent="0">
              <a:buNone/>
              <a:defRPr sz="501">
                <a:solidFill>
                  <a:schemeClr val="tx1">
                    <a:tint val="75000"/>
                  </a:schemeClr>
                </a:solidFill>
              </a:defRPr>
            </a:lvl8pPr>
            <a:lvl9pPr marL="1145321" indent="0">
              <a:buNone/>
              <a:defRPr sz="5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036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904096"/>
            <a:ext cx="3303270" cy="69218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904096"/>
            <a:ext cx="3303270" cy="69218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720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4" y="580820"/>
            <a:ext cx="6703696" cy="210862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674294"/>
            <a:ext cx="3288089" cy="1310631"/>
          </a:xfrm>
        </p:spPr>
        <p:txBody>
          <a:bodyPr anchor="b"/>
          <a:lstStyle>
            <a:lvl1pPr marL="0" indent="0">
              <a:buNone/>
              <a:defRPr sz="752" b="1"/>
            </a:lvl1pPr>
            <a:lvl2pPr marL="143165" indent="0">
              <a:buNone/>
              <a:defRPr sz="626" b="1"/>
            </a:lvl2pPr>
            <a:lvl3pPr marL="286330" indent="0">
              <a:buNone/>
              <a:defRPr sz="564" b="1"/>
            </a:lvl3pPr>
            <a:lvl4pPr marL="429495" indent="0">
              <a:buNone/>
              <a:defRPr sz="501" b="1"/>
            </a:lvl4pPr>
            <a:lvl5pPr marL="572660" indent="0">
              <a:buNone/>
              <a:defRPr sz="501" b="1"/>
            </a:lvl5pPr>
            <a:lvl6pPr marL="715826" indent="0">
              <a:buNone/>
              <a:defRPr sz="501" b="1"/>
            </a:lvl6pPr>
            <a:lvl7pPr marL="858991" indent="0">
              <a:buNone/>
              <a:defRPr sz="501" b="1"/>
            </a:lvl7pPr>
            <a:lvl8pPr marL="1002156" indent="0">
              <a:buNone/>
              <a:defRPr sz="501" b="1"/>
            </a:lvl8pPr>
            <a:lvl9pPr marL="1145321" indent="0">
              <a:buNone/>
              <a:defRPr sz="5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984925"/>
            <a:ext cx="3288089" cy="58612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674294"/>
            <a:ext cx="3304282" cy="1310631"/>
          </a:xfrm>
        </p:spPr>
        <p:txBody>
          <a:bodyPr anchor="b"/>
          <a:lstStyle>
            <a:lvl1pPr marL="0" indent="0">
              <a:buNone/>
              <a:defRPr sz="752" b="1"/>
            </a:lvl1pPr>
            <a:lvl2pPr marL="143165" indent="0">
              <a:buNone/>
              <a:defRPr sz="626" b="1"/>
            </a:lvl2pPr>
            <a:lvl3pPr marL="286330" indent="0">
              <a:buNone/>
              <a:defRPr sz="564" b="1"/>
            </a:lvl3pPr>
            <a:lvl4pPr marL="429495" indent="0">
              <a:buNone/>
              <a:defRPr sz="501" b="1"/>
            </a:lvl4pPr>
            <a:lvl5pPr marL="572660" indent="0">
              <a:buNone/>
              <a:defRPr sz="501" b="1"/>
            </a:lvl5pPr>
            <a:lvl6pPr marL="715826" indent="0">
              <a:buNone/>
              <a:defRPr sz="501" b="1"/>
            </a:lvl6pPr>
            <a:lvl7pPr marL="858991" indent="0">
              <a:buNone/>
              <a:defRPr sz="501" b="1"/>
            </a:lvl7pPr>
            <a:lvl8pPr marL="1002156" indent="0">
              <a:buNone/>
              <a:defRPr sz="501" b="1"/>
            </a:lvl8pPr>
            <a:lvl9pPr marL="1145321" indent="0">
              <a:buNone/>
              <a:defRPr sz="5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984925"/>
            <a:ext cx="3304282" cy="58612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205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335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277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727287"/>
            <a:ext cx="2506801" cy="2545504"/>
          </a:xfrm>
        </p:spPr>
        <p:txBody>
          <a:bodyPr anchor="b"/>
          <a:lstStyle>
            <a:lvl1pPr>
              <a:defRPr sz="1002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570738"/>
            <a:ext cx="3934778" cy="7752674"/>
          </a:xfrm>
        </p:spPr>
        <p:txBody>
          <a:bodyPr/>
          <a:lstStyle>
            <a:lvl1pPr>
              <a:defRPr sz="1002"/>
            </a:lvl1pPr>
            <a:lvl2pPr>
              <a:defRPr sz="877"/>
            </a:lvl2pPr>
            <a:lvl3pPr>
              <a:defRPr sz="752"/>
            </a:lvl3pPr>
            <a:lvl4pPr>
              <a:defRPr sz="626"/>
            </a:lvl4pPr>
            <a:lvl5pPr>
              <a:defRPr sz="626"/>
            </a:lvl5pPr>
            <a:lvl6pPr>
              <a:defRPr sz="626"/>
            </a:lvl6pPr>
            <a:lvl7pPr>
              <a:defRPr sz="626"/>
            </a:lvl7pPr>
            <a:lvl8pPr>
              <a:defRPr sz="626"/>
            </a:lvl8pPr>
            <a:lvl9pPr>
              <a:defRPr sz="6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272790"/>
            <a:ext cx="2506801" cy="6063249"/>
          </a:xfrm>
        </p:spPr>
        <p:txBody>
          <a:bodyPr/>
          <a:lstStyle>
            <a:lvl1pPr marL="0" indent="0">
              <a:buNone/>
              <a:defRPr sz="501"/>
            </a:lvl1pPr>
            <a:lvl2pPr marL="143165" indent="0">
              <a:buNone/>
              <a:defRPr sz="438"/>
            </a:lvl2pPr>
            <a:lvl3pPr marL="286330" indent="0">
              <a:buNone/>
              <a:defRPr sz="376"/>
            </a:lvl3pPr>
            <a:lvl4pPr marL="429495" indent="0">
              <a:buNone/>
              <a:defRPr sz="313"/>
            </a:lvl4pPr>
            <a:lvl5pPr marL="572660" indent="0">
              <a:buNone/>
              <a:defRPr sz="313"/>
            </a:lvl5pPr>
            <a:lvl6pPr marL="715826" indent="0">
              <a:buNone/>
              <a:defRPr sz="313"/>
            </a:lvl6pPr>
            <a:lvl7pPr marL="858991" indent="0">
              <a:buNone/>
              <a:defRPr sz="313"/>
            </a:lvl7pPr>
            <a:lvl8pPr marL="1002156" indent="0">
              <a:buNone/>
              <a:defRPr sz="313"/>
            </a:lvl8pPr>
            <a:lvl9pPr marL="1145321" indent="0">
              <a:buNone/>
              <a:defRPr sz="31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266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727287"/>
            <a:ext cx="2506801" cy="2545504"/>
          </a:xfrm>
        </p:spPr>
        <p:txBody>
          <a:bodyPr anchor="b"/>
          <a:lstStyle>
            <a:lvl1pPr>
              <a:defRPr sz="1002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04282" y="1570738"/>
            <a:ext cx="3934778" cy="7752674"/>
          </a:xfrm>
        </p:spPr>
        <p:txBody>
          <a:bodyPr/>
          <a:lstStyle>
            <a:lvl1pPr marL="0" indent="0">
              <a:buNone/>
              <a:defRPr sz="1002"/>
            </a:lvl1pPr>
            <a:lvl2pPr marL="143165" indent="0">
              <a:buNone/>
              <a:defRPr sz="877"/>
            </a:lvl2pPr>
            <a:lvl3pPr marL="286330" indent="0">
              <a:buNone/>
              <a:defRPr sz="752"/>
            </a:lvl3pPr>
            <a:lvl4pPr marL="429495" indent="0">
              <a:buNone/>
              <a:defRPr sz="626"/>
            </a:lvl4pPr>
            <a:lvl5pPr marL="572660" indent="0">
              <a:buNone/>
              <a:defRPr sz="626"/>
            </a:lvl5pPr>
            <a:lvl6pPr marL="715826" indent="0">
              <a:buNone/>
              <a:defRPr sz="626"/>
            </a:lvl6pPr>
            <a:lvl7pPr marL="858991" indent="0">
              <a:buNone/>
              <a:defRPr sz="626"/>
            </a:lvl7pPr>
            <a:lvl8pPr marL="1002156" indent="0">
              <a:buNone/>
              <a:defRPr sz="626"/>
            </a:lvl8pPr>
            <a:lvl9pPr marL="1145321" indent="0">
              <a:buNone/>
              <a:defRPr sz="626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272790"/>
            <a:ext cx="2506801" cy="6063249"/>
          </a:xfrm>
        </p:spPr>
        <p:txBody>
          <a:bodyPr/>
          <a:lstStyle>
            <a:lvl1pPr marL="0" indent="0">
              <a:buNone/>
              <a:defRPr sz="501"/>
            </a:lvl1pPr>
            <a:lvl2pPr marL="143165" indent="0">
              <a:buNone/>
              <a:defRPr sz="438"/>
            </a:lvl2pPr>
            <a:lvl3pPr marL="286330" indent="0">
              <a:buNone/>
              <a:defRPr sz="376"/>
            </a:lvl3pPr>
            <a:lvl4pPr marL="429495" indent="0">
              <a:buNone/>
              <a:defRPr sz="313"/>
            </a:lvl4pPr>
            <a:lvl5pPr marL="572660" indent="0">
              <a:buNone/>
              <a:defRPr sz="313"/>
            </a:lvl5pPr>
            <a:lvl6pPr marL="715826" indent="0">
              <a:buNone/>
              <a:defRPr sz="313"/>
            </a:lvl6pPr>
            <a:lvl7pPr marL="858991" indent="0">
              <a:buNone/>
              <a:defRPr sz="313"/>
            </a:lvl7pPr>
            <a:lvl8pPr marL="1002156" indent="0">
              <a:buNone/>
              <a:defRPr sz="313"/>
            </a:lvl8pPr>
            <a:lvl9pPr marL="1145321" indent="0">
              <a:buNone/>
              <a:defRPr sz="31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791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2" y="580820"/>
            <a:ext cx="6703696" cy="2108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2" y="2904096"/>
            <a:ext cx="6703696" cy="69218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10111306"/>
            <a:ext cx="1748790" cy="5808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10111306"/>
            <a:ext cx="2623186" cy="5808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10111306"/>
            <a:ext cx="1748790" cy="5808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665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286330" rtl="0" eaLnBrk="1" latinLnBrk="0" hangingPunct="1">
        <a:lnSpc>
          <a:spcPct val="90000"/>
        </a:lnSpc>
        <a:spcBef>
          <a:spcPct val="0"/>
        </a:spcBef>
        <a:buNone/>
        <a:defRPr sz="137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583" indent="-71583" algn="l" defTabSz="28633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7" kern="1200">
          <a:solidFill>
            <a:schemeClr val="tx1"/>
          </a:solidFill>
          <a:latin typeface="+mn-lt"/>
          <a:ea typeface="+mn-ea"/>
          <a:cs typeface="+mn-cs"/>
        </a:defRPr>
      </a:lvl1pPr>
      <a:lvl2pPr marL="214748" indent="-71583" algn="l" defTabSz="286330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752" kern="1200">
          <a:solidFill>
            <a:schemeClr val="tx1"/>
          </a:solidFill>
          <a:latin typeface="+mn-lt"/>
          <a:ea typeface="+mn-ea"/>
          <a:cs typeface="+mn-cs"/>
        </a:defRPr>
      </a:lvl2pPr>
      <a:lvl3pPr marL="357913" indent="-71583" algn="l" defTabSz="286330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626" kern="1200">
          <a:solidFill>
            <a:schemeClr val="tx1"/>
          </a:solidFill>
          <a:latin typeface="+mn-lt"/>
          <a:ea typeface="+mn-ea"/>
          <a:cs typeface="+mn-cs"/>
        </a:defRPr>
      </a:lvl3pPr>
      <a:lvl4pPr marL="501078" indent="-71583" algn="l" defTabSz="286330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4" kern="1200">
          <a:solidFill>
            <a:schemeClr val="tx1"/>
          </a:solidFill>
          <a:latin typeface="+mn-lt"/>
          <a:ea typeface="+mn-ea"/>
          <a:cs typeface="+mn-cs"/>
        </a:defRPr>
      </a:lvl4pPr>
      <a:lvl5pPr marL="644243" indent="-71583" algn="l" defTabSz="286330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4" kern="1200">
          <a:solidFill>
            <a:schemeClr val="tx1"/>
          </a:solidFill>
          <a:latin typeface="+mn-lt"/>
          <a:ea typeface="+mn-ea"/>
          <a:cs typeface="+mn-cs"/>
        </a:defRPr>
      </a:lvl5pPr>
      <a:lvl6pPr marL="787408" indent="-71583" algn="l" defTabSz="286330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4" kern="1200">
          <a:solidFill>
            <a:schemeClr val="tx1"/>
          </a:solidFill>
          <a:latin typeface="+mn-lt"/>
          <a:ea typeface="+mn-ea"/>
          <a:cs typeface="+mn-cs"/>
        </a:defRPr>
      </a:lvl6pPr>
      <a:lvl7pPr marL="930573" indent="-71583" algn="l" defTabSz="286330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4" kern="1200">
          <a:solidFill>
            <a:schemeClr val="tx1"/>
          </a:solidFill>
          <a:latin typeface="+mn-lt"/>
          <a:ea typeface="+mn-ea"/>
          <a:cs typeface="+mn-cs"/>
        </a:defRPr>
      </a:lvl7pPr>
      <a:lvl8pPr marL="1073738" indent="-71583" algn="l" defTabSz="286330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4" kern="1200">
          <a:solidFill>
            <a:schemeClr val="tx1"/>
          </a:solidFill>
          <a:latin typeface="+mn-lt"/>
          <a:ea typeface="+mn-ea"/>
          <a:cs typeface="+mn-cs"/>
        </a:defRPr>
      </a:lvl8pPr>
      <a:lvl9pPr marL="1216903" indent="-71583" algn="l" defTabSz="286330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6330" rtl="0" eaLnBrk="1" latinLnBrk="0" hangingPunct="1">
        <a:defRPr sz="564" kern="1200">
          <a:solidFill>
            <a:schemeClr val="tx1"/>
          </a:solidFill>
          <a:latin typeface="+mn-lt"/>
          <a:ea typeface="+mn-ea"/>
          <a:cs typeface="+mn-cs"/>
        </a:defRPr>
      </a:lvl1pPr>
      <a:lvl2pPr marL="143165" algn="l" defTabSz="286330" rtl="0" eaLnBrk="1" latinLnBrk="0" hangingPunct="1">
        <a:defRPr sz="564" kern="1200">
          <a:solidFill>
            <a:schemeClr val="tx1"/>
          </a:solidFill>
          <a:latin typeface="+mn-lt"/>
          <a:ea typeface="+mn-ea"/>
          <a:cs typeface="+mn-cs"/>
        </a:defRPr>
      </a:lvl2pPr>
      <a:lvl3pPr marL="286330" algn="l" defTabSz="286330" rtl="0" eaLnBrk="1" latinLnBrk="0" hangingPunct="1">
        <a:defRPr sz="564" kern="1200">
          <a:solidFill>
            <a:schemeClr val="tx1"/>
          </a:solidFill>
          <a:latin typeface="+mn-lt"/>
          <a:ea typeface="+mn-ea"/>
          <a:cs typeface="+mn-cs"/>
        </a:defRPr>
      </a:lvl3pPr>
      <a:lvl4pPr marL="429495" algn="l" defTabSz="286330" rtl="0" eaLnBrk="1" latinLnBrk="0" hangingPunct="1">
        <a:defRPr sz="564" kern="1200">
          <a:solidFill>
            <a:schemeClr val="tx1"/>
          </a:solidFill>
          <a:latin typeface="+mn-lt"/>
          <a:ea typeface="+mn-ea"/>
          <a:cs typeface="+mn-cs"/>
        </a:defRPr>
      </a:lvl4pPr>
      <a:lvl5pPr marL="572660" algn="l" defTabSz="286330" rtl="0" eaLnBrk="1" latinLnBrk="0" hangingPunct="1">
        <a:defRPr sz="564" kern="1200">
          <a:solidFill>
            <a:schemeClr val="tx1"/>
          </a:solidFill>
          <a:latin typeface="+mn-lt"/>
          <a:ea typeface="+mn-ea"/>
          <a:cs typeface="+mn-cs"/>
        </a:defRPr>
      </a:lvl5pPr>
      <a:lvl6pPr marL="715826" algn="l" defTabSz="286330" rtl="0" eaLnBrk="1" latinLnBrk="0" hangingPunct="1">
        <a:defRPr sz="564" kern="1200">
          <a:solidFill>
            <a:schemeClr val="tx1"/>
          </a:solidFill>
          <a:latin typeface="+mn-lt"/>
          <a:ea typeface="+mn-ea"/>
          <a:cs typeface="+mn-cs"/>
        </a:defRPr>
      </a:lvl6pPr>
      <a:lvl7pPr marL="858991" algn="l" defTabSz="286330" rtl="0" eaLnBrk="1" latinLnBrk="0" hangingPunct="1">
        <a:defRPr sz="564" kern="1200">
          <a:solidFill>
            <a:schemeClr val="tx1"/>
          </a:solidFill>
          <a:latin typeface="+mn-lt"/>
          <a:ea typeface="+mn-ea"/>
          <a:cs typeface="+mn-cs"/>
        </a:defRPr>
      </a:lvl7pPr>
      <a:lvl8pPr marL="1002156" algn="l" defTabSz="286330" rtl="0" eaLnBrk="1" latinLnBrk="0" hangingPunct="1">
        <a:defRPr sz="564" kern="1200">
          <a:solidFill>
            <a:schemeClr val="tx1"/>
          </a:solidFill>
          <a:latin typeface="+mn-lt"/>
          <a:ea typeface="+mn-ea"/>
          <a:cs typeface="+mn-cs"/>
        </a:defRPr>
      </a:lvl8pPr>
      <a:lvl9pPr marL="1145321" algn="l" defTabSz="286330" rtl="0" eaLnBrk="1" latinLnBrk="0" hangingPunct="1">
        <a:defRPr sz="5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8698" y="5153342"/>
            <a:ext cx="3211830" cy="21615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3000" b="1" spc="-105" dirty="0">
                <a:solidFill>
                  <a:schemeClr val="accent1"/>
                </a:solidFill>
                <a:latin typeface="+mj-lt"/>
                <a:cs typeface="Arial"/>
              </a:rPr>
              <a:t>Business</a:t>
            </a:r>
            <a:r>
              <a:rPr sz="3000" b="1" spc="-130" dirty="0">
                <a:solidFill>
                  <a:schemeClr val="accent1"/>
                </a:solidFill>
                <a:latin typeface="+mj-lt"/>
                <a:cs typeface="Arial"/>
              </a:rPr>
              <a:t> </a:t>
            </a:r>
            <a:r>
              <a:rPr sz="3000" b="1" spc="-20" dirty="0">
                <a:solidFill>
                  <a:schemeClr val="accent1"/>
                </a:solidFill>
                <a:latin typeface="+mj-lt"/>
                <a:cs typeface="Arial"/>
              </a:rPr>
              <a:t>FTTP</a:t>
            </a:r>
            <a:endParaRPr sz="3000" dirty="0">
              <a:solidFill>
                <a:schemeClr val="accent1"/>
              </a:solidFill>
              <a:latin typeface="+mj-lt"/>
              <a:cs typeface="Arial"/>
            </a:endParaRPr>
          </a:p>
          <a:p>
            <a:pPr marL="26670" marR="5080" algn="just">
              <a:lnSpc>
                <a:spcPct val="100000"/>
              </a:lnSpc>
              <a:spcBef>
                <a:spcPts val="1055"/>
              </a:spcBef>
            </a:pPr>
            <a:r>
              <a:rPr sz="1400" b="1" dirty="0">
                <a:solidFill>
                  <a:srgbClr val="231F20"/>
                </a:solidFill>
                <a:cs typeface="Arial"/>
              </a:rPr>
              <a:t>Make unreliable business </a:t>
            </a:r>
            <a:r>
              <a:rPr sz="1400" b="1" spc="-10" dirty="0">
                <a:solidFill>
                  <a:srgbClr val="231F20"/>
                </a:solidFill>
                <a:cs typeface="Arial"/>
              </a:rPr>
              <a:t>broadband </a:t>
            </a:r>
            <a:r>
              <a:rPr sz="1400" b="1" dirty="0">
                <a:solidFill>
                  <a:srgbClr val="231F20"/>
                </a:solidFill>
                <a:cs typeface="Arial"/>
              </a:rPr>
              <a:t>a</a:t>
            </a:r>
            <a:r>
              <a:rPr sz="1400" b="1" spc="-5" dirty="0">
                <a:solidFill>
                  <a:srgbClr val="231F20"/>
                </a:solidFill>
                <a:cs typeface="Arial"/>
              </a:rPr>
              <a:t> </a:t>
            </a:r>
            <a:r>
              <a:rPr sz="1400" b="1" dirty="0">
                <a:solidFill>
                  <a:srgbClr val="231F20"/>
                </a:solidFill>
                <a:cs typeface="Arial"/>
              </a:rPr>
              <a:t>thing of the past with our </a:t>
            </a:r>
            <a:r>
              <a:rPr sz="1400" b="1" spc="-10" dirty="0">
                <a:solidFill>
                  <a:srgbClr val="231F20"/>
                </a:solidFill>
                <a:cs typeface="Arial"/>
              </a:rPr>
              <a:t>lightning</a:t>
            </a:r>
            <a:r>
              <a:rPr lang="en-GB" sz="1400" b="1" spc="-10" dirty="0">
                <a:solidFill>
                  <a:srgbClr val="231F20"/>
                </a:solidFill>
                <a:cs typeface="Arial"/>
              </a:rPr>
              <a:t>-</a:t>
            </a:r>
            <a:r>
              <a:rPr sz="1400" b="1" dirty="0">
                <a:solidFill>
                  <a:srgbClr val="231F20"/>
                </a:solidFill>
                <a:cs typeface="Arial"/>
              </a:rPr>
              <a:t>fast </a:t>
            </a:r>
            <a:r>
              <a:rPr lang="en-GB" sz="1400" b="1" dirty="0">
                <a:solidFill>
                  <a:srgbClr val="231F20"/>
                </a:solidFill>
                <a:cs typeface="Arial"/>
              </a:rPr>
              <a:t>f</a:t>
            </a:r>
            <a:r>
              <a:rPr sz="1400" b="1" dirty="0" err="1">
                <a:solidFill>
                  <a:srgbClr val="231F20"/>
                </a:solidFill>
                <a:cs typeface="Arial"/>
              </a:rPr>
              <a:t>ull</a:t>
            </a:r>
            <a:r>
              <a:rPr sz="1400" b="1" dirty="0">
                <a:solidFill>
                  <a:srgbClr val="231F20"/>
                </a:solidFill>
                <a:cs typeface="Arial"/>
              </a:rPr>
              <a:t> </a:t>
            </a:r>
            <a:r>
              <a:rPr lang="en-GB" sz="1400" b="1" dirty="0">
                <a:solidFill>
                  <a:srgbClr val="231F20"/>
                </a:solidFill>
                <a:cs typeface="Arial"/>
              </a:rPr>
              <a:t>f</a:t>
            </a:r>
            <a:r>
              <a:rPr sz="1400" b="1" dirty="0" err="1">
                <a:solidFill>
                  <a:srgbClr val="231F20"/>
                </a:solidFill>
                <a:cs typeface="Arial"/>
              </a:rPr>
              <a:t>ibre</a:t>
            </a:r>
            <a:r>
              <a:rPr sz="1400" b="1" dirty="0">
                <a:solidFill>
                  <a:srgbClr val="231F20"/>
                </a:solidFill>
                <a:cs typeface="Arial"/>
              </a:rPr>
              <a:t> </a:t>
            </a:r>
            <a:r>
              <a:rPr sz="1400" b="1" spc="-10" dirty="0">
                <a:solidFill>
                  <a:srgbClr val="231F20"/>
                </a:solidFill>
                <a:cs typeface="Arial"/>
              </a:rPr>
              <a:t>service</a:t>
            </a:r>
            <a:r>
              <a:rPr lang="en-GB" sz="1400" b="1" spc="-10" dirty="0">
                <a:solidFill>
                  <a:srgbClr val="231F20"/>
                </a:solidFill>
                <a:cs typeface="Arial"/>
              </a:rPr>
              <a:t>.</a:t>
            </a:r>
            <a:endParaRPr sz="1400" dirty="0">
              <a:cs typeface="Arial"/>
            </a:endParaRPr>
          </a:p>
          <a:p>
            <a:pPr marL="26670" marR="21590">
              <a:lnSpc>
                <a:spcPct val="100000"/>
              </a:lnSpc>
              <a:spcBef>
                <a:spcPts val="1120"/>
              </a:spcBef>
            </a:pPr>
            <a:r>
              <a:rPr sz="1000" dirty="0">
                <a:solidFill>
                  <a:srgbClr val="231F20"/>
                </a:solidFill>
                <a:cs typeface="Arial"/>
              </a:rPr>
              <a:t>Ideal</a:t>
            </a:r>
            <a:r>
              <a:rPr sz="1000" spc="-20" dirty="0">
                <a:solidFill>
                  <a:srgbClr val="231F20"/>
                </a:solidFill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cs typeface="Arial"/>
              </a:rPr>
              <a:t>for</a:t>
            </a:r>
            <a:r>
              <a:rPr sz="1000" spc="-10" dirty="0">
                <a:solidFill>
                  <a:srgbClr val="231F20"/>
                </a:solidFill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cs typeface="Arial"/>
              </a:rPr>
              <a:t>small</a:t>
            </a:r>
            <a:r>
              <a:rPr sz="1000" spc="-5" dirty="0">
                <a:solidFill>
                  <a:srgbClr val="231F20"/>
                </a:solidFill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cs typeface="Arial"/>
              </a:rPr>
              <a:t>to</a:t>
            </a:r>
            <a:r>
              <a:rPr sz="1000" spc="-10" dirty="0">
                <a:solidFill>
                  <a:srgbClr val="231F20"/>
                </a:solidFill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cs typeface="Arial"/>
              </a:rPr>
              <a:t>medium</a:t>
            </a:r>
            <a:r>
              <a:rPr sz="1000" spc="-5" dirty="0">
                <a:solidFill>
                  <a:srgbClr val="231F20"/>
                </a:solidFill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cs typeface="Arial"/>
              </a:rPr>
              <a:t>sized</a:t>
            </a:r>
            <a:r>
              <a:rPr sz="1000" spc="-10" dirty="0">
                <a:solidFill>
                  <a:srgbClr val="231F20"/>
                </a:solidFill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cs typeface="Arial"/>
              </a:rPr>
              <a:t>businesses,</a:t>
            </a:r>
            <a:r>
              <a:rPr sz="1000" spc="-10" dirty="0">
                <a:solidFill>
                  <a:srgbClr val="231F20"/>
                </a:solidFill>
                <a:cs typeface="Arial"/>
              </a:rPr>
              <a:t> </a:t>
            </a:r>
            <a:r>
              <a:rPr lang="en-GB" sz="1000" dirty="0" err="1">
                <a:solidFill>
                  <a:srgbClr val="231F20"/>
                </a:solidFill>
                <a:cs typeface="Arial"/>
              </a:rPr>
              <a:t>CityFibre’s</a:t>
            </a:r>
            <a:r>
              <a:rPr sz="1000" spc="-10" dirty="0">
                <a:solidFill>
                  <a:srgbClr val="231F20"/>
                </a:solidFill>
                <a:cs typeface="Arial"/>
              </a:rPr>
              <a:t> </a:t>
            </a:r>
            <a:r>
              <a:rPr sz="1000" spc="-20" dirty="0">
                <a:solidFill>
                  <a:srgbClr val="231F20"/>
                </a:solidFill>
                <a:cs typeface="Arial"/>
              </a:rPr>
              <a:t>FTTP </a:t>
            </a:r>
            <a:r>
              <a:rPr sz="1000" dirty="0">
                <a:solidFill>
                  <a:srgbClr val="231F20"/>
                </a:solidFill>
                <a:cs typeface="Arial"/>
              </a:rPr>
              <a:t>service</a:t>
            </a:r>
            <a:r>
              <a:rPr sz="1000" spc="-15" dirty="0">
                <a:solidFill>
                  <a:srgbClr val="231F20"/>
                </a:solidFill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cs typeface="Arial"/>
              </a:rPr>
              <a:t>delivers</a:t>
            </a:r>
            <a:r>
              <a:rPr sz="1000" spc="-15" dirty="0">
                <a:solidFill>
                  <a:srgbClr val="231F20"/>
                </a:solidFill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cs typeface="Arial"/>
              </a:rPr>
              <a:t>a</a:t>
            </a:r>
            <a:r>
              <a:rPr sz="1000" spc="-15" dirty="0">
                <a:solidFill>
                  <a:srgbClr val="231F20"/>
                </a:solidFill>
                <a:cs typeface="Arial"/>
              </a:rPr>
              <a:t> </a:t>
            </a:r>
            <a:r>
              <a:rPr lang="en-GB" sz="1000" spc="-15" dirty="0">
                <a:solidFill>
                  <a:srgbClr val="231F20"/>
                </a:solidFill>
                <a:cs typeface="Arial"/>
              </a:rPr>
              <a:t>f</a:t>
            </a:r>
            <a:r>
              <a:rPr sz="1000" dirty="0" err="1">
                <a:solidFill>
                  <a:srgbClr val="231F20"/>
                </a:solidFill>
                <a:cs typeface="Arial"/>
              </a:rPr>
              <a:t>ull</a:t>
            </a:r>
            <a:r>
              <a:rPr sz="1000" spc="-10" dirty="0">
                <a:solidFill>
                  <a:srgbClr val="231F20"/>
                </a:solidFill>
                <a:cs typeface="Arial"/>
              </a:rPr>
              <a:t> </a:t>
            </a:r>
            <a:r>
              <a:rPr lang="en-GB" sz="1000" spc="-10" dirty="0">
                <a:solidFill>
                  <a:srgbClr val="231F20"/>
                </a:solidFill>
                <a:cs typeface="Arial"/>
              </a:rPr>
              <a:t>f</a:t>
            </a:r>
            <a:r>
              <a:rPr sz="1000" dirty="0" err="1">
                <a:solidFill>
                  <a:srgbClr val="231F20"/>
                </a:solidFill>
                <a:cs typeface="Arial"/>
              </a:rPr>
              <a:t>ibre</a:t>
            </a:r>
            <a:r>
              <a:rPr sz="1000" spc="-10" dirty="0">
                <a:solidFill>
                  <a:srgbClr val="231F20"/>
                </a:solidFill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cs typeface="Arial"/>
              </a:rPr>
              <a:t>connection</a:t>
            </a:r>
            <a:r>
              <a:rPr sz="1000" spc="-10" dirty="0">
                <a:solidFill>
                  <a:srgbClr val="231F20"/>
                </a:solidFill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cs typeface="Arial"/>
              </a:rPr>
              <a:t>directly</a:t>
            </a:r>
            <a:r>
              <a:rPr sz="1000" spc="-15" dirty="0">
                <a:solidFill>
                  <a:srgbClr val="231F20"/>
                </a:solidFill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cs typeface="Arial"/>
              </a:rPr>
              <a:t>into</a:t>
            </a:r>
            <a:r>
              <a:rPr sz="1000" spc="-15" dirty="0">
                <a:solidFill>
                  <a:srgbClr val="231F20"/>
                </a:solidFill>
                <a:cs typeface="Arial"/>
              </a:rPr>
              <a:t> </a:t>
            </a:r>
            <a:r>
              <a:rPr sz="1000" spc="-20" dirty="0">
                <a:solidFill>
                  <a:srgbClr val="231F20"/>
                </a:solidFill>
                <a:cs typeface="Arial"/>
              </a:rPr>
              <a:t>your </a:t>
            </a:r>
            <a:r>
              <a:rPr sz="1000" dirty="0">
                <a:solidFill>
                  <a:srgbClr val="231F20"/>
                </a:solidFill>
                <a:cs typeface="Arial"/>
              </a:rPr>
              <a:t>premises.</a:t>
            </a:r>
            <a:r>
              <a:rPr sz="1000" spc="-35" dirty="0">
                <a:solidFill>
                  <a:srgbClr val="231F20"/>
                </a:solidFill>
                <a:cs typeface="Arial"/>
              </a:rPr>
              <a:t> </a:t>
            </a:r>
            <a:r>
              <a:rPr sz="1000" spc="-20" dirty="0">
                <a:solidFill>
                  <a:srgbClr val="231F20"/>
                </a:solidFill>
                <a:cs typeface="Arial"/>
              </a:rPr>
              <a:t>You’ll</a:t>
            </a:r>
            <a:r>
              <a:rPr sz="1000" spc="-15" dirty="0">
                <a:solidFill>
                  <a:srgbClr val="231F20"/>
                </a:solidFill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cs typeface="Arial"/>
              </a:rPr>
              <a:t>gain</a:t>
            </a:r>
            <a:r>
              <a:rPr sz="1000" spc="-20" dirty="0">
                <a:solidFill>
                  <a:srgbClr val="231F20"/>
                </a:solidFill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cs typeface="Arial"/>
              </a:rPr>
              <a:t>access</a:t>
            </a:r>
            <a:r>
              <a:rPr sz="1000" spc="-15" dirty="0">
                <a:solidFill>
                  <a:srgbClr val="231F20"/>
                </a:solidFill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cs typeface="Arial"/>
              </a:rPr>
              <a:t>to</a:t>
            </a:r>
            <a:r>
              <a:rPr sz="1000" spc="-15" dirty="0">
                <a:solidFill>
                  <a:srgbClr val="231F20"/>
                </a:solidFill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cs typeface="Arial"/>
              </a:rPr>
              <a:t>symmetrical,</a:t>
            </a:r>
            <a:r>
              <a:rPr sz="1000" spc="-10" dirty="0">
                <a:solidFill>
                  <a:srgbClr val="231F20"/>
                </a:solidFill>
                <a:cs typeface="Arial"/>
              </a:rPr>
              <a:t> gigabit- </a:t>
            </a:r>
            <a:r>
              <a:rPr sz="1000" dirty="0">
                <a:solidFill>
                  <a:srgbClr val="231F20"/>
                </a:solidFill>
                <a:cs typeface="Arial"/>
              </a:rPr>
              <a:t>capable</a:t>
            </a:r>
            <a:r>
              <a:rPr sz="1000" spc="-15" dirty="0">
                <a:solidFill>
                  <a:srgbClr val="231F20"/>
                </a:solidFill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cs typeface="Arial"/>
              </a:rPr>
              <a:t>upload</a:t>
            </a:r>
            <a:r>
              <a:rPr sz="1000" spc="-15" dirty="0">
                <a:solidFill>
                  <a:srgbClr val="231F20"/>
                </a:solidFill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cs typeface="Arial"/>
              </a:rPr>
              <a:t>and</a:t>
            </a:r>
            <a:r>
              <a:rPr sz="1000" spc="-15" dirty="0">
                <a:solidFill>
                  <a:srgbClr val="231F20"/>
                </a:solidFill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cs typeface="Arial"/>
              </a:rPr>
              <a:t>download</a:t>
            </a:r>
            <a:r>
              <a:rPr sz="1000" spc="-20" dirty="0">
                <a:solidFill>
                  <a:srgbClr val="231F20"/>
                </a:solidFill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cs typeface="Arial"/>
              </a:rPr>
              <a:t>speeds</a:t>
            </a:r>
            <a:r>
              <a:rPr sz="1000" spc="-10" dirty="0">
                <a:solidFill>
                  <a:srgbClr val="231F20"/>
                </a:solidFill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cs typeface="Arial"/>
              </a:rPr>
              <a:t>that’ll</a:t>
            </a:r>
            <a:r>
              <a:rPr sz="1000" spc="-10" dirty="0">
                <a:solidFill>
                  <a:srgbClr val="231F20"/>
                </a:solidFill>
                <a:cs typeface="Arial"/>
              </a:rPr>
              <a:t> increase </a:t>
            </a:r>
            <a:r>
              <a:rPr sz="1000" dirty="0">
                <a:solidFill>
                  <a:srgbClr val="231F20"/>
                </a:solidFill>
                <a:cs typeface="Arial"/>
              </a:rPr>
              <a:t>business</a:t>
            </a:r>
            <a:r>
              <a:rPr sz="1000" spc="-20" dirty="0">
                <a:solidFill>
                  <a:srgbClr val="231F20"/>
                </a:solidFill>
                <a:cs typeface="Arial"/>
              </a:rPr>
              <a:t> </a:t>
            </a:r>
            <a:r>
              <a:rPr sz="1000" spc="-10" dirty="0">
                <a:solidFill>
                  <a:srgbClr val="231F20"/>
                </a:solidFill>
                <a:cs typeface="Arial"/>
              </a:rPr>
              <a:t>efficiency</a:t>
            </a:r>
            <a:r>
              <a:rPr sz="1000" spc="-15" dirty="0">
                <a:solidFill>
                  <a:srgbClr val="231F20"/>
                </a:solidFill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cs typeface="Arial"/>
              </a:rPr>
              <a:t>and</a:t>
            </a:r>
            <a:r>
              <a:rPr sz="1000" spc="-15" dirty="0">
                <a:solidFill>
                  <a:srgbClr val="231F20"/>
                </a:solidFill>
                <a:cs typeface="Arial"/>
              </a:rPr>
              <a:t> </a:t>
            </a:r>
            <a:r>
              <a:rPr sz="1000" spc="-10" dirty="0">
                <a:solidFill>
                  <a:srgbClr val="231F20"/>
                </a:solidFill>
                <a:cs typeface="Arial"/>
              </a:rPr>
              <a:t>productivity.</a:t>
            </a:r>
            <a:endParaRPr sz="1000" dirty="0"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54881" y="5269700"/>
            <a:ext cx="3038475" cy="1553630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1750" dirty="0">
              <a:cs typeface="Times New Roman"/>
            </a:endParaRPr>
          </a:p>
          <a:p>
            <a:pPr marL="180340">
              <a:lnSpc>
                <a:spcPct val="100000"/>
              </a:lnSpc>
              <a:spcBef>
                <a:spcPts val="5"/>
              </a:spcBef>
            </a:pPr>
            <a:r>
              <a:rPr sz="1400" b="1" dirty="0">
                <a:solidFill>
                  <a:srgbClr val="FFFFFF"/>
                </a:solidFill>
                <a:cs typeface="HelveticaNeueLT Std"/>
              </a:rPr>
              <a:t>Key </a:t>
            </a:r>
            <a:r>
              <a:rPr sz="1400" b="1" spc="-10" dirty="0">
                <a:solidFill>
                  <a:srgbClr val="FFFFFF"/>
                </a:solidFill>
                <a:cs typeface="HelveticaNeueLT Std"/>
              </a:rPr>
              <a:t>features:</a:t>
            </a:r>
            <a:endParaRPr sz="1400" dirty="0">
              <a:cs typeface="HelveticaNeueLT Std"/>
            </a:endParaRPr>
          </a:p>
          <a:p>
            <a:pPr marL="408940" indent="-229235">
              <a:lnSpc>
                <a:spcPct val="100000"/>
              </a:lnSpc>
              <a:spcBef>
                <a:spcPts val="1120"/>
              </a:spcBef>
              <a:buChar char="•"/>
              <a:tabLst>
                <a:tab pos="408940" algn="l"/>
                <a:tab pos="409575" algn="l"/>
              </a:tabLst>
            </a:pPr>
            <a:r>
              <a:rPr sz="1000" dirty="0">
                <a:solidFill>
                  <a:schemeClr val="bg1"/>
                </a:solidFill>
                <a:cs typeface="Arial"/>
              </a:rPr>
              <a:t>Up</a:t>
            </a:r>
            <a:r>
              <a:rPr sz="1000" spc="-20" dirty="0">
                <a:solidFill>
                  <a:schemeClr val="bg1"/>
                </a:solidFill>
                <a:cs typeface="Arial"/>
              </a:rPr>
              <a:t> </a:t>
            </a:r>
            <a:r>
              <a:rPr sz="1000" dirty="0">
                <a:solidFill>
                  <a:schemeClr val="bg1"/>
                </a:solidFill>
                <a:cs typeface="Arial"/>
              </a:rPr>
              <a:t>to</a:t>
            </a:r>
            <a:r>
              <a:rPr sz="1000" spc="-15" dirty="0">
                <a:solidFill>
                  <a:schemeClr val="bg1"/>
                </a:solidFill>
                <a:cs typeface="Arial"/>
              </a:rPr>
              <a:t> </a:t>
            </a:r>
            <a:r>
              <a:rPr lang="en-GB" sz="1000" dirty="0">
                <a:solidFill>
                  <a:schemeClr val="bg1"/>
                </a:solidFill>
                <a:cs typeface="Arial"/>
              </a:rPr>
              <a:t>1Gbps</a:t>
            </a:r>
            <a:r>
              <a:rPr sz="1000" spc="-15" dirty="0">
                <a:solidFill>
                  <a:schemeClr val="bg1"/>
                </a:solidFill>
                <a:cs typeface="Arial"/>
              </a:rPr>
              <a:t> </a:t>
            </a:r>
            <a:r>
              <a:rPr sz="1000" spc="-10" dirty="0">
                <a:solidFill>
                  <a:schemeClr val="bg1"/>
                </a:solidFill>
                <a:cs typeface="Arial"/>
              </a:rPr>
              <a:t>symmetrical</a:t>
            </a:r>
            <a:endParaRPr sz="1000" dirty="0">
              <a:solidFill>
                <a:schemeClr val="bg1"/>
              </a:solidFill>
              <a:cs typeface="Arial"/>
            </a:endParaRPr>
          </a:p>
          <a:p>
            <a:pPr marL="408940" indent="-229235">
              <a:lnSpc>
                <a:spcPct val="100000"/>
              </a:lnSpc>
              <a:buChar char="•"/>
              <a:tabLst>
                <a:tab pos="408940" algn="l"/>
                <a:tab pos="409575" algn="l"/>
              </a:tabLst>
            </a:pPr>
            <a:r>
              <a:rPr sz="1000" dirty="0">
                <a:solidFill>
                  <a:schemeClr val="bg1"/>
                </a:solidFill>
                <a:cs typeface="Arial"/>
              </a:rPr>
              <a:t>Unlimited</a:t>
            </a:r>
            <a:r>
              <a:rPr sz="1000" spc="-45" dirty="0">
                <a:solidFill>
                  <a:schemeClr val="bg1"/>
                </a:solidFill>
                <a:cs typeface="Arial"/>
              </a:rPr>
              <a:t> </a:t>
            </a:r>
            <a:r>
              <a:rPr sz="1000" spc="-10" dirty="0">
                <a:solidFill>
                  <a:schemeClr val="bg1"/>
                </a:solidFill>
                <a:cs typeface="Arial"/>
              </a:rPr>
              <a:t>bandwidth</a:t>
            </a:r>
            <a:endParaRPr sz="1000" dirty="0">
              <a:solidFill>
                <a:schemeClr val="bg1"/>
              </a:solidFill>
              <a:cs typeface="Arial"/>
            </a:endParaRPr>
          </a:p>
          <a:p>
            <a:pPr marL="408940" marR="565150" indent="-228600">
              <a:lnSpc>
                <a:spcPct val="100000"/>
              </a:lnSpc>
              <a:buChar char="•"/>
              <a:tabLst>
                <a:tab pos="408940" algn="l"/>
                <a:tab pos="409575" algn="l"/>
              </a:tabLst>
            </a:pPr>
            <a:r>
              <a:rPr sz="1000" dirty="0">
                <a:solidFill>
                  <a:schemeClr val="bg1"/>
                </a:solidFill>
                <a:cs typeface="Arial"/>
              </a:rPr>
              <a:t>Available</a:t>
            </a:r>
            <a:r>
              <a:rPr sz="1000" spc="-40" dirty="0">
                <a:solidFill>
                  <a:schemeClr val="bg1"/>
                </a:solidFill>
                <a:cs typeface="Arial"/>
              </a:rPr>
              <a:t> </a:t>
            </a:r>
            <a:r>
              <a:rPr sz="1000" dirty="0">
                <a:solidFill>
                  <a:schemeClr val="bg1"/>
                </a:solidFill>
                <a:cs typeface="Arial"/>
              </a:rPr>
              <a:t>across</a:t>
            </a:r>
            <a:r>
              <a:rPr sz="1000" spc="-40" dirty="0">
                <a:solidFill>
                  <a:schemeClr val="bg1"/>
                </a:solidFill>
                <a:cs typeface="Arial"/>
              </a:rPr>
              <a:t> </a:t>
            </a:r>
            <a:r>
              <a:rPr sz="1000" dirty="0">
                <a:solidFill>
                  <a:schemeClr val="bg1"/>
                </a:solidFill>
                <a:cs typeface="Arial"/>
              </a:rPr>
              <a:t>CityFibre’s</a:t>
            </a:r>
            <a:r>
              <a:rPr sz="1000" spc="-35" dirty="0">
                <a:solidFill>
                  <a:schemeClr val="bg1"/>
                </a:solidFill>
                <a:cs typeface="Arial"/>
              </a:rPr>
              <a:t> </a:t>
            </a:r>
            <a:r>
              <a:rPr sz="1000" spc="-10" dirty="0">
                <a:solidFill>
                  <a:schemeClr val="bg1"/>
                </a:solidFill>
                <a:cs typeface="Arial"/>
              </a:rPr>
              <a:t>modern, </a:t>
            </a:r>
            <a:r>
              <a:rPr sz="1000" dirty="0">
                <a:solidFill>
                  <a:schemeClr val="bg1"/>
                </a:solidFill>
                <a:cs typeface="Arial"/>
              </a:rPr>
              <a:t>purpose</a:t>
            </a:r>
            <a:r>
              <a:rPr sz="1000" spc="-30" dirty="0">
                <a:solidFill>
                  <a:schemeClr val="bg1"/>
                </a:solidFill>
                <a:cs typeface="Arial"/>
              </a:rPr>
              <a:t> </a:t>
            </a:r>
            <a:r>
              <a:rPr sz="1000" dirty="0">
                <a:solidFill>
                  <a:schemeClr val="bg1"/>
                </a:solidFill>
                <a:cs typeface="Arial"/>
              </a:rPr>
              <a:t>built</a:t>
            </a:r>
            <a:r>
              <a:rPr sz="1000" spc="-30" dirty="0">
                <a:solidFill>
                  <a:schemeClr val="bg1"/>
                </a:solidFill>
                <a:cs typeface="Arial"/>
              </a:rPr>
              <a:t> </a:t>
            </a:r>
            <a:r>
              <a:rPr sz="1000" spc="-10" dirty="0">
                <a:solidFill>
                  <a:schemeClr val="bg1"/>
                </a:solidFill>
                <a:cs typeface="Arial"/>
              </a:rPr>
              <a:t>network</a:t>
            </a:r>
            <a:endParaRPr sz="1000" dirty="0">
              <a:solidFill>
                <a:schemeClr val="bg1"/>
              </a:solidFill>
              <a:cs typeface="Arial"/>
            </a:endParaRPr>
          </a:p>
          <a:p>
            <a:pPr marL="408940" indent="-229235">
              <a:lnSpc>
                <a:spcPct val="100000"/>
              </a:lnSpc>
              <a:buChar char="•"/>
              <a:tabLst>
                <a:tab pos="408940" algn="l"/>
                <a:tab pos="409575" algn="l"/>
              </a:tabLst>
            </a:pPr>
            <a:r>
              <a:rPr sz="1000" dirty="0">
                <a:solidFill>
                  <a:schemeClr val="bg1"/>
                </a:solidFill>
                <a:cs typeface="Arial"/>
              </a:rPr>
              <a:t>Business-grade</a:t>
            </a:r>
            <a:r>
              <a:rPr sz="1000" spc="-20" dirty="0">
                <a:solidFill>
                  <a:schemeClr val="bg1"/>
                </a:solidFill>
                <a:cs typeface="Arial"/>
              </a:rPr>
              <a:t> </a:t>
            </a:r>
            <a:r>
              <a:rPr sz="1000" dirty="0">
                <a:solidFill>
                  <a:schemeClr val="bg1"/>
                </a:solidFill>
                <a:cs typeface="Arial"/>
              </a:rPr>
              <a:t>repair</a:t>
            </a:r>
            <a:r>
              <a:rPr sz="1000" spc="-5" dirty="0">
                <a:solidFill>
                  <a:schemeClr val="bg1"/>
                </a:solidFill>
                <a:cs typeface="Arial"/>
              </a:rPr>
              <a:t> </a:t>
            </a:r>
            <a:r>
              <a:rPr sz="1000" dirty="0">
                <a:solidFill>
                  <a:schemeClr val="bg1"/>
                </a:solidFill>
                <a:cs typeface="Arial"/>
              </a:rPr>
              <a:t>SLA</a:t>
            </a:r>
            <a:r>
              <a:rPr sz="1000" spc="-55" dirty="0">
                <a:solidFill>
                  <a:schemeClr val="bg1"/>
                </a:solidFill>
                <a:cs typeface="Arial"/>
              </a:rPr>
              <a:t> </a:t>
            </a:r>
            <a:r>
              <a:rPr sz="1000" dirty="0">
                <a:solidFill>
                  <a:schemeClr val="bg1"/>
                </a:solidFill>
                <a:cs typeface="Arial"/>
              </a:rPr>
              <a:t>with</a:t>
            </a:r>
            <a:r>
              <a:rPr sz="1000" spc="-10" dirty="0">
                <a:solidFill>
                  <a:schemeClr val="bg1"/>
                </a:solidFill>
                <a:cs typeface="Arial"/>
              </a:rPr>
              <a:t> </a:t>
            </a:r>
            <a:r>
              <a:rPr sz="1000" dirty="0">
                <a:solidFill>
                  <a:schemeClr val="bg1"/>
                </a:solidFill>
                <a:cs typeface="Arial"/>
              </a:rPr>
              <a:t>8hr</a:t>
            </a:r>
            <a:r>
              <a:rPr sz="1000" spc="-10" dirty="0">
                <a:solidFill>
                  <a:schemeClr val="bg1"/>
                </a:solidFill>
                <a:cs typeface="Arial"/>
              </a:rPr>
              <a:t> </a:t>
            </a:r>
            <a:r>
              <a:rPr sz="1000" spc="-25" dirty="0">
                <a:solidFill>
                  <a:schemeClr val="bg1"/>
                </a:solidFill>
                <a:cs typeface="Arial"/>
              </a:rPr>
              <a:t>fix</a:t>
            </a:r>
            <a:endParaRPr lang="en-GB" sz="1000" spc="-10" dirty="0">
              <a:solidFill>
                <a:schemeClr val="bg1"/>
              </a:solidFill>
              <a:cs typeface="Arial"/>
            </a:endParaRPr>
          </a:p>
          <a:p>
            <a:pPr marL="408940" indent="-229235">
              <a:lnSpc>
                <a:spcPct val="100000"/>
              </a:lnSpc>
              <a:buChar char="•"/>
              <a:tabLst>
                <a:tab pos="408940" algn="l"/>
                <a:tab pos="409575" algn="l"/>
              </a:tabLst>
            </a:pPr>
            <a:endParaRPr sz="1000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52499" y="7661784"/>
            <a:ext cx="3004820" cy="1310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b="1" spc="-10" dirty="0">
                <a:solidFill>
                  <a:schemeClr val="accent1"/>
                </a:solidFill>
                <a:cs typeface="HelveticaNeueLT Std"/>
              </a:rPr>
              <a:t>Benefits</a:t>
            </a:r>
            <a:r>
              <a:rPr sz="1300" b="1" spc="-75" dirty="0">
                <a:solidFill>
                  <a:schemeClr val="accent1"/>
                </a:solidFill>
                <a:cs typeface="HelveticaNeueLT Std"/>
              </a:rPr>
              <a:t> </a:t>
            </a:r>
            <a:r>
              <a:rPr sz="1300" b="1" dirty="0">
                <a:solidFill>
                  <a:schemeClr val="accent1"/>
                </a:solidFill>
                <a:cs typeface="HelveticaNeueLT Std"/>
              </a:rPr>
              <a:t>to</a:t>
            </a:r>
            <a:r>
              <a:rPr sz="1300" b="1" spc="-70" dirty="0">
                <a:solidFill>
                  <a:schemeClr val="accent1"/>
                </a:solidFill>
                <a:cs typeface="HelveticaNeueLT Std"/>
              </a:rPr>
              <a:t> </a:t>
            </a:r>
            <a:r>
              <a:rPr sz="1300" b="1" spc="-20" dirty="0">
                <a:solidFill>
                  <a:schemeClr val="accent1"/>
                </a:solidFill>
                <a:cs typeface="HelveticaNeueLT Std"/>
              </a:rPr>
              <a:t>your</a:t>
            </a:r>
            <a:r>
              <a:rPr sz="1300" b="1" spc="-70" dirty="0">
                <a:solidFill>
                  <a:schemeClr val="accent1"/>
                </a:solidFill>
                <a:cs typeface="HelveticaNeueLT Std"/>
              </a:rPr>
              <a:t> </a:t>
            </a:r>
            <a:r>
              <a:rPr sz="1300" b="1" spc="-10" dirty="0">
                <a:solidFill>
                  <a:schemeClr val="accent1"/>
                </a:solidFill>
                <a:cs typeface="HelveticaNeueLT Std"/>
              </a:rPr>
              <a:t>business</a:t>
            </a:r>
            <a:endParaRPr sz="1300" dirty="0">
              <a:solidFill>
                <a:schemeClr val="accent1"/>
              </a:solidFill>
              <a:cs typeface="HelveticaNeueLT Std"/>
            </a:endParaRPr>
          </a:p>
          <a:p>
            <a:pPr marL="664845">
              <a:lnSpc>
                <a:spcPct val="100000"/>
              </a:lnSpc>
              <a:spcBef>
                <a:spcPts val="1280"/>
              </a:spcBef>
            </a:pPr>
            <a:r>
              <a:rPr sz="1000" b="1" spc="-20" dirty="0">
                <a:solidFill>
                  <a:srgbClr val="231F20"/>
                </a:solidFill>
                <a:cs typeface="HelveticaNeueLT Std"/>
              </a:rPr>
              <a:t>Greater</a:t>
            </a:r>
            <a:r>
              <a:rPr sz="1000" b="1" spc="-25" dirty="0">
                <a:solidFill>
                  <a:srgbClr val="231F20"/>
                </a:solidFill>
                <a:cs typeface="HelveticaNeueLT Std"/>
              </a:rPr>
              <a:t> </a:t>
            </a:r>
            <a:r>
              <a:rPr sz="1000" b="1" spc="-20" dirty="0">
                <a:solidFill>
                  <a:srgbClr val="231F20"/>
                </a:solidFill>
                <a:cs typeface="HelveticaNeueLT Std"/>
              </a:rPr>
              <a:t>product</a:t>
            </a:r>
            <a:r>
              <a:rPr sz="1000" b="1" spc="-25" dirty="0">
                <a:solidFill>
                  <a:srgbClr val="231F20"/>
                </a:solidFill>
                <a:cs typeface="HelveticaNeueLT Std"/>
              </a:rPr>
              <a:t> </a:t>
            </a:r>
            <a:r>
              <a:rPr sz="1000" b="1" spc="-10" dirty="0">
                <a:solidFill>
                  <a:srgbClr val="231F20"/>
                </a:solidFill>
                <a:cs typeface="HelveticaNeueLT Std"/>
              </a:rPr>
              <a:t>reliability</a:t>
            </a:r>
            <a:endParaRPr sz="1000" dirty="0">
              <a:cs typeface="HelveticaNeueLT Std"/>
            </a:endParaRPr>
          </a:p>
          <a:p>
            <a:pPr marL="662940" marR="5080">
              <a:lnSpc>
                <a:spcPct val="100000"/>
              </a:lnSpc>
              <a:spcBef>
                <a:spcPts val="75"/>
              </a:spcBef>
            </a:pP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Built</a:t>
            </a:r>
            <a:r>
              <a:rPr sz="1000" b="0" spc="-3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from</a:t>
            </a:r>
            <a:r>
              <a:rPr sz="1000" b="0" spc="-25" dirty="0">
                <a:solidFill>
                  <a:srgbClr val="231F20"/>
                </a:solidFill>
                <a:cs typeface="HelveticaNeueLT Std Lt"/>
              </a:rPr>
              <a:t> scratch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and</a:t>
            </a:r>
            <a:r>
              <a:rPr sz="1000" b="0" spc="-2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unhindered</a:t>
            </a:r>
            <a:r>
              <a:rPr sz="1000" b="0" spc="-25" dirty="0">
                <a:solidFill>
                  <a:srgbClr val="231F20"/>
                </a:solidFill>
                <a:cs typeface="HelveticaNeueLT Std Lt"/>
              </a:rPr>
              <a:t> by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technology</a:t>
            </a:r>
            <a:r>
              <a:rPr sz="1000" b="0" spc="-3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of</a:t>
            </a:r>
            <a:r>
              <a:rPr sz="1000" b="0" spc="-3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the</a:t>
            </a:r>
            <a:r>
              <a:rPr sz="1000" b="0" spc="-3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past,</a:t>
            </a:r>
            <a:r>
              <a:rPr sz="1000" b="0" spc="-3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F</a:t>
            </a:r>
            <a:r>
              <a:rPr lang="en-GB" sz="1000" b="0" spc="-20" dirty="0">
                <a:solidFill>
                  <a:srgbClr val="231F20"/>
                </a:solidFill>
                <a:cs typeface="HelveticaNeueLT Std Lt"/>
              </a:rPr>
              <a:t>TTP </a:t>
            </a:r>
            <a:r>
              <a:rPr sz="1000" b="0" dirty="0">
                <a:solidFill>
                  <a:srgbClr val="231F20"/>
                </a:solidFill>
                <a:cs typeface="HelveticaNeueLT Std Lt"/>
              </a:rPr>
              <a:t>is</a:t>
            </a:r>
            <a:r>
              <a:rPr sz="1000" b="0" spc="-3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less</a:t>
            </a:r>
            <a:r>
              <a:rPr sz="1000" b="0" spc="-3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likely to</a:t>
            </a:r>
            <a:r>
              <a:rPr sz="1000" b="0" spc="-5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dirty="0">
                <a:solidFill>
                  <a:srgbClr val="231F20"/>
                </a:solidFill>
                <a:cs typeface="HelveticaNeueLT Std Lt"/>
              </a:rPr>
              <a:t>be</a:t>
            </a:r>
            <a:r>
              <a:rPr sz="1000" b="0" spc="-3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disturbed</a:t>
            </a:r>
            <a:r>
              <a:rPr sz="1000" b="0" spc="-3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once</a:t>
            </a:r>
            <a:r>
              <a:rPr sz="1000" b="0" spc="-3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30" dirty="0">
                <a:solidFill>
                  <a:srgbClr val="231F20"/>
                </a:solidFill>
                <a:cs typeface="HelveticaNeueLT Std Lt"/>
              </a:rPr>
              <a:t>it’s</a:t>
            </a:r>
            <a:r>
              <a:rPr sz="1000" b="0" spc="-3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dirty="0">
                <a:solidFill>
                  <a:srgbClr val="231F20"/>
                </a:solidFill>
                <a:cs typeface="HelveticaNeueLT Std Lt"/>
              </a:rPr>
              <a:t>in</a:t>
            </a:r>
            <a:r>
              <a:rPr sz="1000" b="0" spc="-3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the</a:t>
            </a:r>
            <a:r>
              <a:rPr sz="1000" b="0" spc="-3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ground</a:t>
            </a:r>
            <a:r>
              <a:rPr sz="1000" b="0" spc="-3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5" dirty="0">
                <a:solidFill>
                  <a:srgbClr val="231F20"/>
                </a:solidFill>
                <a:cs typeface="HelveticaNeueLT Std Lt"/>
              </a:rPr>
              <a:t>and doesn’t</a:t>
            </a:r>
            <a:r>
              <a:rPr sz="1000" b="0" spc="-3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suffer</a:t>
            </a:r>
            <a:r>
              <a:rPr sz="1000" b="0" spc="-3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any</a:t>
            </a:r>
            <a:r>
              <a:rPr sz="1000" b="0" spc="-3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variation</a:t>
            </a:r>
            <a:r>
              <a:rPr sz="1000" b="0" spc="-3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from</a:t>
            </a:r>
            <a:r>
              <a:rPr sz="1000" b="0" spc="-3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poorer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weather</a:t>
            </a:r>
            <a:r>
              <a:rPr sz="1000" b="0" spc="-1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elements.</a:t>
            </a:r>
            <a:endParaRPr sz="1000" dirty="0">
              <a:cs typeface="HelveticaNeueLT Std L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02987" y="9075577"/>
            <a:ext cx="2509520" cy="807085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75"/>
              </a:spcBef>
            </a:pPr>
            <a:r>
              <a:rPr sz="1000" b="1" spc="-25" dirty="0">
                <a:solidFill>
                  <a:srgbClr val="231F20"/>
                </a:solidFill>
                <a:cs typeface="HelveticaNeueLT Std"/>
              </a:rPr>
              <a:t>Future</a:t>
            </a:r>
            <a:r>
              <a:rPr lang="en-GB" sz="1000" b="1" spc="-15" dirty="0">
                <a:solidFill>
                  <a:srgbClr val="231F20"/>
                </a:solidFill>
                <a:cs typeface="HelveticaNeueLT Std"/>
              </a:rPr>
              <a:t>-</a:t>
            </a:r>
            <a:r>
              <a:rPr sz="1000" b="1" spc="-25" dirty="0">
                <a:solidFill>
                  <a:srgbClr val="231F20"/>
                </a:solidFill>
                <a:cs typeface="HelveticaNeueLT Std"/>
              </a:rPr>
              <a:t>proof</a:t>
            </a:r>
            <a:r>
              <a:rPr sz="1000" b="1" spc="-15" dirty="0">
                <a:solidFill>
                  <a:srgbClr val="231F20"/>
                </a:solidFill>
                <a:cs typeface="HelveticaNeueLT Std"/>
              </a:rPr>
              <a:t> </a:t>
            </a:r>
            <a:r>
              <a:rPr sz="1000" b="1" spc="-10" dirty="0">
                <a:solidFill>
                  <a:srgbClr val="231F20"/>
                </a:solidFill>
                <a:cs typeface="HelveticaNeueLT Std"/>
              </a:rPr>
              <a:t>technology</a:t>
            </a:r>
            <a:endParaRPr sz="1000" dirty="0">
              <a:cs typeface="HelveticaNeueLT Std"/>
            </a:endParaRPr>
          </a:p>
          <a:p>
            <a:pPr marL="12700" marR="5080">
              <a:lnSpc>
                <a:spcPct val="100000"/>
              </a:lnSpc>
              <a:spcBef>
                <a:spcPts val="75"/>
              </a:spcBef>
            </a:pP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Full</a:t>
            </a:r>
            <a:r>
              <a:rPr sz="1000" b="0" spc="-3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lang="en-GB" sz="1000" spc="-20" dirty="0">
                <a:solidFill>
                  <a:srgbClr val="231F20"/>
                </a:solidFill>
                <a:cs typeface="HelveticaNeueLT Std Lt"/>
              </a:rPr>
              <a:t>f</a:t>
            </a:r>
            <a:r>
              <a:rPr sz="1000" b="0" spc="-20" dirty="0" err="1">
                <a:solidFill>
                  <a:srgbClr val="231F20"/>
                </a:solidFill>
                <a:cs typeface="HelveticaNeueLT Std Lt"/>
              </a:rPr>
              <a:t>ibre</a:t>
            </a:r>
            <a:r>
              <a:rPr sz="1000" b="0" spc="-3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dirty="0">
                <a:solidFill>
                  <a:srgbClr val="231F20"/>
                </a:solidFill>
                <a:cs typeface="HelveticaNeueLT Std Lt"/>
              </a:rPr>
              <a:t>is</a:t>
            </a:r>
            <a:r>
              <a:rPr sz="1000" b="0" spc="-3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the</a:t>
            </a:r>
            <a:r>
              <a:rPr sz="1000" b="0" spc="-3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most</a:t>
            </a:r>
            <a:r>
              <a:rPr sz="1000" b="0" spc="-3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5" dirty="0">
                <a:solidFill>
                  <a:srgbClr val="231F20"/>
                </a:solidFill>
                <a:cs typeface="HelveticaNeueLT Std Lt"/>
              </a:rPr>
              <a:t>future-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proofed</a:t>
            </a:r>
            <a:r>
              <a:rPr sz="1000" b="0" spc="-2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connection there</a:t>
            </a:r>
            <a:r>
              <a:rPr sz="1000" b="0" spc="-2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is, </a:t>
            </a:r>
            <a:r>
              <a:rPr sz="1000" b="0" dirty="0">
                <a:solidFill>
                  <a:srgbClr val="231F20"/>
                </a:solidFill>
                <a:cs typeface="HelveticaNeueLT Std Lt"/>
              </a:rPr>
              <a:t>as</a:t>
            </a:r>
            <a:r>
              <a:rPr sz="1000" b="0" spc="-2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30" dirty="0">
                <a:solidFill>
                  <a:srgbClr val="231F20"/>
                </a:solidFill>
                <a:cs typeface="HelveticaNeueLT Std Lt"/>
              </a:rPr>
              <a:t>it’s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 light delivered</a:t>
            </a:r>
            <a:r>
              <a:rPr sz="1000" b="0" spc="-2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over glass,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which </a:t>
            </a:r>
            <a:r>
              <a:rPr sz="1000" b="0" dirty="0">
                <a:solidFill>
                  <a:srgbClr val="231F20"/>
                </a:solidFill>
                <a:cs typeface="HelveticaNeueLT Std Lt"/>
              </a:rPr>
              <a:t>is</a:t>
            </a:r>
            <a:r>
              <a:rPr sz="1000" b="0" spc="-5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why</a:t>
            </a:r>
            <a:r>
              <a:rPr sz="1000" b="0" spc="-4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30" dirty="0">
                <a:solidFill>
                  <a:srgbClr val="231F20"/>
                </a:solidFill>
                <a:cs typeface="HelveticaNeueLT Std Lt"/>
              </a:rPr>
              <a:t>it’s</a:t>
            </a:r>
            <a:r>
              <a:rPr sz="1000" b="0" spc="-4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dirty="0">
                <a:solidFill>
                  <a:srgbClr val="231F20"/>
                </a:solidFill>
                <a:cs typeface="HelveticaNeueLT Std Lt"/>
              </a:rPr>
              <a:t>a</a:t>
            </a:r>
            <a:r>
              <a:rPr sz="1000" b="0" spc="-4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great</a:t>
            </a:r>
            <a:r>
              <a:rPr sz="1000" b="0" spc="-4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option</a:t>
            </a:r>
            <a:r>
              <a:rPr sz="1000" b="0" spc="-4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to</a:t>
            </a:r>
            <a:r>
              <a:rPr sz="1000" b="0" spc="-4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dirty="0">
                <a:solidFill>
                  <a:srgbClr val="231F20"/>
                </a:solidFill>
                <a:cs typeface="HelveticaNeueLT Std Lt"/>
              </a:rPr>
              <a:t>go</a:t>
            </a:r>
            <a:r>
              <a:rPr sz="1000" b="0" spc="-4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for</a:t>
            </a:r>
            <a:r>
              <a:rPr sz="1000" b="0" spc="-4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ahead</a:t>
            </a:r>
            <a:r>
              <a:rPr sz="1000" b="0" spc="-4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of</a:t>
            </a:r>
            <a:r>
              <a:rPr sz="1000" b="0" spc="-4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5" dirty="0">
                <a:solidFill>
                  <a:srgbClr val="231F20"/>
                </a:solidFill>
                <a:cs typeface="HelveticaNeueLT Std Lt"/>
              </a:rPr>
              <a:t>the </a:t>
            </a:r>
            <a:r>
              <a:rPr sz="1000" b="0" spc="-30" dirty="0">
                <a:solidFill>
                  <a:srgbClr val="231F20"/>
                </a:solidFill>
                <a:cs typeface="HelveticaNeueLT Std Lt"/>
              </a:rPr>
              <a:t>2025</a:t>
            </a:r>
            <a:r>
              <a:rPr sz="1000" b="0" spc="-4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copper</a:t>
            </a:r>
            <a:r>
              <a:rPr sz="1000" b="0" spc="-4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switch</a:t>
            </a:r>
            <a:r>
              <a:rPr sz="1000" b="0" spc="-3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off.</a:t>
            </a:r>
            <a:endParaRPr sz="1000" dirty="0">
              <a:cs typeface="HelveticaNeueLT Std L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692566" y="8012968"/>
            <a:ext cx="2362835" cy="807085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3970" algn="just">
              <a:lnSpc>
                <a:spcPct val="100000"/>
              </a:lnSpc>
              <a:spcBef>
                <a:spcPts val="175"/>
              </a:spcBef>
            </a:pPr>
            <a:r>
              <a:rPr sz="1000" b="1" spc="-20" dirty="0">
                <a:solidFill>
                  <a:srgbClr val="231F20"/>
                </a:solidFill>
                <a:cs typeface="HelveticaNeueLT Std"/>
              </a:rPr>
              <a:t>Same</a:t>
            </a:r>
            <a:r>
              <a:rPr sz="1000" b="1" spc="-40" dirty="0">
                <a:solidFill>
                  <a:srgbClr val="231F20"/>
                </a:solidFill>
                <a:cs typeface="HelveticaNeueLT Std"/>
              </a:rPr>
              <a:t> </a:t>
            </a:r>
            <a:r>
              <a:rPr sz="1000" b="1" spc="-20" dirty="0">
                <a:solidFill>
                  <a:srgbClr val="231F20"/>
                </a:solidFill>
                <a:cs typeface="HelveticaNeueLT Std"/>
              </a:rPr>
              <a:t>speeds</a:t>
            </a:r>
            <a:r>
              <a:rPr sz="1000" b="1" spc="-40" dirty="0">
                <a:solidFill>
                  <a:srgbClr val="231F20"/>
                </a:solidFill>
                <a:cs typeface="HelveticaNeueLT Std"/>
              </a:rPr>
              <a:t> </a:t>
            </a:r>
            <a:r>
              <a:rPr sz="1000" b="1" spc="-10" dirty="0">
                <a:solidFill>
                  <a:srgbClr val="231F20"/>
                </a:solidFill>
                <a:cs typeface="HelveticaNeueLT Std"/>
              </a:rPr>
              <a:t>up</a:t>
            </a:r>
            <a:r>
              <a:rPr sz="1000" b="1" spc="-40" dirty="0">
                <a:solidFill>
                  <a:srgbClr val="231F20"/>
                </a:solidFill>
                <a:cs typeface="HelveticaNeueLT Std"/>
              </a:rPr>
              <a:t> </a:t>
            </a:r>
            <a:r>
              <a:rPr sz="1000" b="1" spc="-10" dirty="0">
                <a:solidFill>
                  <a:srgbClr val="231F20"/>
                </a:solidFill>
                <a:cs typeface="HelveticaNeueLT Std"/>
              </a:rPr>
              <a:t>and</a:t>
            </a:r>
            <a:r>
              <a:rPr sz="1000" b="1" spc="-40" dirty="0">
                <a:solidFill>
                  <a:srgbClr val="231F20"/>
                </a:solidFill>
                <a:cs typeface="HelveticaNeueLT Std"/>
              </a:rPr>
              <a:t> </a:t>
            </a:r>
            <a:r>
              <a:rPr sz="1000" b="1" spc="-20" dirty="0">
                <a:solidFill>
                  <a:srgbClr val="231F20"/>
                </a:solidFill>
                <a:cs typeface="HelveticaNeueLT Std"/>
              </a:rPr>
              <a:t>down</a:t>
            </a:r>
            <a:endParaRPr sz="1000" dirty="0">
              <a:cs typeface="HelveticaNeueLT Std"/>
            </a:endParaRPr>
          </a:p>
          <a:p>
            <a:pPr marL="12700" marR="5080" algn="just">
              <a:lnSpc>
                <a:spcPct val="100000"/>
              </a:lnSpc>
              <a:spcBef>
                <a:spcPts val="75"/>
              </a:spcBef>
            </a:pP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With</a:t>
            </a:r>
            <a:r>
              <a:rPr sz="1000" b="0" spc="-5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the</a:t>
            </a:r>
            <a:r>
              <a:rPr sz="1000" b="0" spc="-5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demand</a:t>
            </a:r>
            <a:r>
              <a:rPr sz="1000" b="0" spc="-5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for</a:t>
            </a:r>
            <a:r>
              <a:rPr sz="1000" b="0" spc="-5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video</a:t>
            </a:r>
            <a:r>
              <a:rPr sz="1000" b="0" spc="-5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dirty="0">
                <a:solidFill>
                  <a:srgbClr val="231F20"/>
                </a:solidFill>
                <a:cs typeface="HelveticaNeueLT Std Lt"/>
              </a:rPr>
              <a:t>and</a:t>
            </a:r>
            <a:r>
              <a:rPr sz="1000" b="0" spc="-5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cloud</a:t>
            </a:r>
            <a:r>
              <a:rPr sz="1000" b="0" spc="-5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based services</a:t>
            </a:r>
            <a:r>
              <a:rPr sz="1000" b="0" spc="-2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increasing,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our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30" dirty="0">
                <a:solidFill>
                  <a:srgbClr val="231F20"/>
                </a:solidFill>
                <a:cs typeface="HelveticaNeueLT Std Lt"/>
              </a:rPr>
              <a:t>1Gbps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 synchronous </a:t>
            </a:r>
            <a:r>
              <a:rPr lang="en-GB" sz="1000" spc="-20" dirty="0">
                <a:solidFill>
                  <a:srgbClr val="231F20"/>
                </a:solidFill>
                <a:cs typeface="HelveticaNeueLT Std Lt"/>
              </a:rPr>
              <a:t>full fibre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technology</a:t>
            </a:r>
            <a:r>
              <a:rPr sz="1000" b="0" spc="-3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means</a:t>
            </a:r>
            <a:r>
              <a:rPr sz="1000" b="0" spc="-3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you</a:t>
            </a:r>
            <a:r>
              <a:rPr sz="1000" b="0" spc="-3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dirty="0">
                <a:solidFill>
                  <a:srgbClr val="231F20"/>
                </a:solidFill>
                <a:cs typeface="HelveticaNeueLT Std Lt"/>
              </a:rPr>
              <a:t>can</a:t>
            </a:r>
            <a:r>
              <a:rPr sz="1000" b="0" spc="-3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upload </a:t>
            </a:r>
            <a:r>
              <a:rPr sz="1000" b="0" dirty="0">
                <a:solidFill>
                  <a:srgbClr val="231F20"/>
                </a:solidFill>
                <a:cs typeface="HelveticaNeueLT Std Lt"/>
              </a:rPr>
              <a:t>and</a:t>
            </a:r>
            <a:r>
              <a:rPr sz="1000" b="0" spc="-4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download</a:t>
            </a:r>
            <a:r>
              <a:rPr sz="1000" b="0" spc="-4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dirty="0">
                <a:solidFill>
                  <a:srgbClr val="231F20"/>
                </a:solidFill>
                <a:cs typeface="HelveticaNeueLT Std Lt"/>
              </a:rPr>
              <a:t>in</a:t>
            </a:r>
            <a:r>
              <a:rPr sz="1000" b="0" spc="-4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seconds.</a:t>
            </a:r>
            <a:endParaRPr sz="1000" dirty="0">
              <a:cs typeface="HelveticaNeueLT Std L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692566" y="9075577"/>
            <a:ext cx="2448560" cy="807085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75"/>
              </a:spcBef>
            </a:pPr>
            <a:r>
              <a:rPr sz="1000" b="1" spc="-25" dirty="0">
                <a:solidFill>
                  <a:srgbClr val="231F20"/>
                </a:solidFill>
                <a:cs typeface="HelveticaNeueLT Std"/>
              </a:rPr>
              <a:t>Lightening</a:t>
            </a:r>
            <a:r>
              <a:rPr sz="1000" b="1" spc="-15" dirty="0">
                <a:solidFill>
                  <a:srgbClr val="231F20"/>
                </a:solidFill>
                <a:cs typeface="HelveticaNeueLT Std"/>
              </a:rPr>
              <a:t> </a:t>
            </a:r>
            <a:r>
              <a:rPr sz="1000" b="1" spc="-20" dirty="0">
                <a:solidFill>
                  <a:srgbClr val="231F20"/>
                </a:solidFill>
                <a:cs typeface="HelveticaNeueLT Std"/>
              </a:rPr>
              <a:t>fast</a:t>
            </a:r>
            <a:r>
              <a:rPr sz="1000" b="1" spc="-5" dirty="0">
                <a:solidFill>
                  <a:srgbClr val="231F20"/>
                </a:solidFill>
                <a:cs typeface="HelveticaNeueLT Std"/>
              </a:rPr>
              <a:t> </a:t>
            </a:r>
            <a:r>
              <a:rPr sz="1000" b="1" spc="-10" dirty="0">
                <a:solidFill>
                  <a:srgbClr val="231F20"/>
                </a:solidFill>
                <a:cs typeface="HelveticaNeueLT Std"/>
              </a:rPr>
              <a:t>speeds</a:t>
            </a:r>
            <a:endParaRPr sz="1000" dirty="0">
              <a:cs typeface="HelveticaNeueLT Std"/>
            </a:endParaRPr>
          </a:p>
          <a:p>
            <a:pPr marL="12700" marR="5080">
              <a:lnSpc>
                <a:spcPct val="100000"/>
              </a:lnSpc>
              <a:spcBef>
                <a:spcPts val="75"/>
              </a:spcBef>
            </a:pPr>
            <a:r>
              <a:rPr sz="1000" b="0" dirty="0">
                <a:solidFill>
                  <a:srgbClr val="231F20"/>
                </a:solidFill>
                <a:cs typeface="HelveticaNeueLT Std Lt"/>
              </a:rPr>
              <a:t>FTTP</a:t>
            </a:r>
            <a:r>
              <a:rPr sz="1000" b="0" spc="-2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delivers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dirty="0">
                <a:solidFill>
                  <a:srgbClr val="231F20"/>
                </a:solidFill>
                <a:cs typeface="HelveticaNeueLT Std Lt"/>
              </a:rPr>
              <a:t>a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direct</a:t>
            </a:r>
            <a:r>
              <a:rPr sz="1000" b="0" spc="-1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lang="en-GB" sz="1000" spc="-20" dirty="0">
                <a:solidFill>
                  <a:srgbClr val="231F20"/>
                </a:solidFill>
                <a:cs typeface="HelveticaNeueLT Std Lt"/>
              </a:rPr>
              <a:t>f</a:t>
            </a:r>
            <a:r>
              <a:rPr sz="1000" b="0" spc="-20" dirty="0" err="1">
                <a:solidFill>
                  <a:srgbClr val="231F20"/>
                </a:solidFill>
                <a:cs typeface="HelveticaNeueLT Std Lt"/>
              </a:rPr>
              <a:t>ull</a:t>
            </a:r>
            <a:r>
              <a:rPr lang="en-GB" sz="1000" spc="-1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lang="en-GB" sz="1000" spc="-20" dirty="0">
                <a:solidFill>
                  <a:srgbClr val="231F20"/>
                </a:solidFill>
                <a:cs typeface="HelveticaNeueLT Std Lt"/>
              </a:rPr>
              <a:t>f</a:t>
            </a:r>
            <a:r>
              <a:rPr sz="1000" b="0" spc="-20" dirty="0" err="1">
                <a:solidFill>
                  <a:srgbClr val="231F20"/>
                </a:solidFill>
                <a:cs typeface="HelveticaNeueLT Std Lt"/>
              </a:rPr>
              <a:t>ibre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connection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5" dirty="0">
                <a:solidFill>
                  <a:srgbClr val="231F20"/>
                </a:solidFill>
                <a:cs typeface="HelveticaNeueLT Std Lt"/>
              </a:rPr>
              <a:t>to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your</a:t>
            </a:r>
            <a:r>
              <a:rPr sz="1000" b="0" spc="-4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business</a:t>
            </a:r>
            <a:r>
              <a:rPr sz="1000" b="0" spc="-3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with</a:t>
            </a:r>
            <a:r>
              <a:rPr sz="1000" b="0" spc="-3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speeds</a:t>
            </a:r>
            <a:r>
              <a:rPr sz="1000" b="0" spc="-30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of</a:t>
            </a:r>
            <a:r>
              <a:rPr sz="1000" b="0" spc="-3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dirty="0">
                <a:solidFill>
                  <a:srgbClr val="231F20"/>
                </a:solidFill>
                <a:cs typeface="HelveticaNeueLT Std Lt"/>
              </a:rPr>
              <a:t>up</a:t>
            </a:r>
            <a:r>
              <a:rPr sz="1000" b="0" spc="-3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to</a:t>
            </a:r>
            <a:r>
              <a:rPr sz="1000" b="0" spc="-3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30" dirty="0">
                <a:solidFill>
                  <a:srgbClr val="231F20"/>
                </a:solidFill>
                <a:cs typeface="HelveticaNeueLT Std Lt"/>
              </a:rPr>
              <a:t>1Gbps </a:t>
            </a:r>
            <a:r>
              <a:rPr sz="1000" b="0" spc="-50" dirty="0">
                <a:solidFill>
                  <a:srgbClr val="231F20"/>
                </a:solidFill>
                <a:cs typeface="HelveticaNeueLT Std Lt"/>
              </a:rPr>
              <a:t>-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imagine</a:t>
            </a:r>
            <a:r>
              <a:rPr sz="1000" b="0" spc="-5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what</a:t>
            </a:r>
            <a:r>
              <a:rPr sz="1000" b="0" spc="-4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you</a:t>
            </a:r>
            <a:r>
              <a:rPr sz="1000" b="0" spc="-4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could</a:t>
            </a:r>
            <a:r>
              <a:rPr sz="1000" b="0" spc="-4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dirty="0">
                <a:solidFill>
                  <a:srgbClr val="231F20"/>
                </a:solidFill>
                <a:cs typeface="HelveticaNeueLT Std Lt"/>
              </a:rPr>
              <a:t>do</a:t>
            </a:r>
            <a:r>
              <a:rPr sz="1000" b="0" spc="-4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dirty="0">
                <a:solidFill>
                  <a:srgbClr val="231F20"/>
                </a:solidFill>
                <a:cs typeface="HelveticaNeueLT Std Lt"/>
              </a:rPr>
              <a:t>and</a:t>
            </a:r>
            <a:r>
              <a:rPr sz="1000" b="0" spc="-4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the</a:t>
            </a:r>
            <a:r>
              <a:rPr sz="1000" b="0" spc="-45" dirty="0">
                <a:solidFill>
                  <a:srgbClr val="231F20"/>
                </a:solidFill>
                <a:cs typeface="HelveticaNeueLT Std Lt"/>
              </a:rPr>
              <a:t> </a:t>
            </a:r>
            <a:r>
              <a:rPr sz="1000" b="0" spc="-20" dirty="0">
                <a:solidFill>
                  <a:srgbClr val="231F20"/>
                </a:solidFill>
                <a:cs typeface="HelveticaNeueLT Std Lt"/>
              </a:rPr>
              <a:t>time</a:t>
            </a:r>
            <a:r>
              <a:rPr sz="1000" b="0" spc="-40" dirty="0">
                <a:solidFill>
                  <a:srgbClr val="231F20"/>
                </a:solidFill>
                <a:cs typeface="HelveticaNeueLT Std Lt"/>
              </a:rPr>
              <a:t> you’d </a:t>
            </a:r>
            <a:r>
              <a:rPr sz="1000" b="0" spc="-10" dirty="0">
                <a:solidFill>
                  <a:srgbClr val="231F20"/>
                </a:solidFill>
                <a:cs typeface="HelveticaNeueLT Std Lt"/>
              </a:rPr>
              <a:t>save.</a:t>
            </a:r>
            <a:endParaRPr sz="1000" dirty="0">
              <a:cs typeface="HelveticaNeueLT Std L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40105" y="8396960"/>
            <a:ext cx="207010" cy="119380"/>
          </a:xfrm>
          <a:custGeom>
            <a:avLst/>
            <a:gdLst/>
            <a:ahLst/>
            <a:cxnLst/>
            <a:rect l="l" t="t" r="r" b="b"/>
            <a:pathLst>
              <a:path w="207009" h="119379">
                <a:moveTo>
                  <a:pt x="46850" y="29222"/>
                </a:moveTo>
                <a:lnTo>
                  <a:pt x="45008" y="19824"/>
                </a:lnTo>
                <a:lnTo>
                  <a:pt x="39992" y="12141"/>
                </a:lnTo>
                <a:lnTo>
                  <a:pt x="32537" y="6959"/>
                </a:lnTo>
                <a:lnTo>
                  <a:pt x="23418" y="5054"/>
                </a:lnTo>
                <a:lnTo>
                  <a:pt x="14300" y="6959"/>
                </a:lnTo>
                <a:lnTo>
                  <a:pt x="6858" y="12141"/>
                </a:lnTo>
                <a:lnTo>
                  <a:pt x="1841" y="19824"/>
                </a:lnTo>
                <a:lnTo>
                  <a:pt x="0" y="29222"/>
                </a:lnTo>
                <a:lnTo>
                  <a:pt x="1841" y="38633"/>
                </a:lnTo>
                <a:lnTo>
                  <a:pt x="6858" y="46316"/>
                </a:lnTo>
                <a:lnTo>
                  <a:pt x="14300" y="51498"/>
                </a:lnTo>
                <a:lnTo>
                  <a:pt x="23418" y="53390"/>
                </a:lnTo>
                <a:lnTo>
                  <a:pt x="32537" y="51498"/>
                </a:lnTo>
                <a:lnTo>
                  <a:pt x="39992" y="46316"/>
                </a:lnTo>
                <a:lnTo>
                  <a:pt x="45008" y="38633"/>
                </a:lnTo>
                <a:lnTo>
                  <a:pt x="46850" y="29222"/>
                </a:lnTo>
                <a:close/>
              </a:path>
              <a:path w="207009" h="119379">
                <a:moveTo>
                  <a:pt x="135102" y="94970"/>
                </a:moveTo>
                <a:lnTo>
                  <a:pt x="133261" y="85559"/>
                </a:lnTo>
                <a:lnTo>
                  <a:pt x="128244" y="77876"/>
                </a:lnTo>
                <a:lnTo>
                  <a:pt x="120802" y="72707"/>
                </a:lnTo>
                <a:lnTo>
                  <a:pt x="111683" y="70802"/>
                </a:lnTo>
                <a:lnTo>
                  <a:pt x="102565" y="72707"/>
                </a:lnTo>
                <a:lnTo>
                  <a:pt x="95110" y="77876"/>
                </a:lnTo>
                <a:lnTo>
                  <a:pt x="90093" y="85559"/>
                </a:lnTo>
                <a:lnTo>
                  <a:pt x="88252" y="94970"/>
                </a:lnTo>
                <a:lnTo>
                  <a:pt x="90093" y="104381"/>
                </a:lnTo>
                <a:lnTo>
                  <a:pt x="95110" y="112064"/>
                </a:lnTo>
                <a:lnTo>
                  <a:pt x="102565" y="117246"/>
                </a:lnTo>
                <a:lnTo>
                  <a:pt x="111683" y="119138"/>
                </a:lnTo>
                <a:lnTo>
                  <a:pt x="120802" y="117246"/>
                </a:lnTo>
                <a:lnTo>
                  <a:pt x="128244" y="112064"/>
                </a:lnTo>
                <a:lnTo>
                  <a:pt x="133261" y="104381"/>
                </a:lnTo>
                <a:lnTo>
                  <a:pt x="135102" y="94970"/>
                </a:lnTo>
                <a:close/>
              </a:path>
              <a:path w="207009" h="119379">
                <a:moveTo>
                  <a:pt x="206794" y="24168"/>
                </a:moveTo>
                <a:lnTo>
                  <a:pt x="204952" y="14757"/>
                </a:lnTo>
                <a:lnTo>
                  <a:pt x="199936" y="7086"/>
                </a:lnTo>
                <a:lnTo>
                  <a:pt x="192481" y="1905"/>
                </a:lnTo>
                <a:lnTo>
                  <a:pt x="183362" y="0"/>
                </a:lnTo>
                <a:lnTo>
                  <a:pt x="174256" y="1905"/>
                </a:lnTo>
                <a:lnTo>
                  <a:pt x="166801" y="7086"/>
                </a:lnTo>
                <a:lnTo>
                  <a:pt x="161785" y="14757"/>
                </a:lnTo>
                <a:lnTo>
                  <a:pt x="159943" y="24168"/>
                </a:lnTo>
                <a:lnTo>
                  <a:pt x="161785" y="33578"/>
                </a:lnTo>
                <a:lnTo>
                  <a:pt x="166801" y="41262"/>
                </a:lnTo>
                <a:lnTo>
                  <a:pt x="174256" y="46443"/>
                </a:lnTo>
                <a:lnTo>
                  <a:pt x="183362" y="48336"/>
                </a:lnTo>
                <a:lnTo>
                  <a:pt x="192481" y="46443"/>
                </a:lnTo>
                <a:lnTo>
                  <a:pt x="199936" y="41262"/>
                </a:lnTo>
                <a:lnTo>
                  <a:pt x="204952" y="33578"/>
                </a:lnTo>
                <a:lnTo>
                  <a:pt x="206794" y="2416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97300" y="8456520"/>
            <a:ext cx="46990" cy="48895"/>
          </a:xfrm>
          <a:custGeom>
            <a:avLst/>
            <a:gdLst/>
            <a:ahLst/>
            <a:cxnLst/>
            <a:rect l="l" t="t" r="r" b="b"/>
            <a:pathLst>
              <a:path w="46990" h="48895">
                <a:moveTo>
                  <a:pt x="23418" y="0"/>
                </a:moveTo>
                <a:lnTo>
                  <a:pt x="14305" y="1899"/>
                </a:lnTo>
                <a:lnTo>
                  <a:pt x="6861" y="7078"/>
                </a:lnTo>
                <a:lnTo>
                  <a:pt x="1841" y="14760"/>
                </a:lnTo>
                <a:lnTo>
                  <a:pt x="0" y="24168"/>
                </a:lnTo>
                <a:lnTo>
                  <a:pt x="1841" y="33575"/>
                </a:lnTo>
                <a:lnTo>
                  <a:pt x="6861" y="41257"/>
                </a:lnTo>
                <a:lnTo>
                  <a:pt x="14305" y="46436"/>
                </a:lnTo>
                <a:lnTo>
                  <a:pt x="23418" y="48336"/>
                </a:lnTo>
                <a:lnTo>
                  <a:pt x="32539" y="46436"/>
                </a:lnTo>
                <a:lnTo>
                  <a:pt x="39987" y="41257"/>
                </a:lnTo>
                <a:lnTo>
                  <a:pt x="45008" y="33575"/>
                </a:lnTo>
                <a:lnTo>
                  <a:pt x="46850" y="24168"/>
                </a:lnTo>
                <a:lnTo>
                  <a:pt x="45008" y="14760"/>
                </a:lnTo>
                <a:lnTo>
                  <a:pt x="39987" y="7078"/>
                </a:lnTo>
                <a:lnTo>
                  <a:pt x="32539" y="1899"/>
                </a:lnTo>
                <a:lnTo>
                  <a:pt x="23418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69850" y="8075407"/>
            <a:ext cx="371475" cy="276225"/>
          </a:xfrm>
          <a:custGeom>
            <a:avLst/>
            <a:gdLst/>
            <a:ahLst/>
            <a:cxnLst/>
            <a:rect l="l" t="t" r="r" b="b"/>
            <a:pathLst>
              <a:path w="371475" h="276225">
                <a:moveTo>
                  <a:pt x="178955" y="0"/>
                </a:moveTo>
                <a:lnTo>
                  <a:pt x="134456" y="8738"/>
                </a:lnTo>
                <a:lnTo>
                  <a:pt x="97780" y="32638"/>
                </a:lnTo>
                <a:lnTo>
                  <a:pt x="72395" y="68226"/>
                </a:lnTo>
                <a:lnTo>
                  <a:pt x="61772" y="112026"/>
                </a:lnTo>
                <a:lnTo>
                  <a:pt x="37118" y="123163"/>
                </a:lnTo>
                <a:lnTo>
                  <a:pt x="17551" y="141328"/>
                </a:lnTo>
                <a:lnTo>
                  <a:pt x="4651" y="164947"/>
                </a:lnTo>
                <a:lnTo>
                  <a:pt x="0" y="192443"/>
                </a:lnTo>
                <a:lnTo>
                  <a:pt x="6540" y="224829"/>
                </a:lnTo>
                <a:lnTo>
                  <a:pt x="24376" y="251279"/>
                </a:lnTo>
                <a:lnTo>
                  <a:pt x="50829" y="269113"/>
                </a:lnTo>
                <a:lnTo>
                  <a:pt x="83223" y="275653"/>
                </a:lnTo>
                <a:lnTo>
                  <a:pt x="290182" y="275653"/>
                </a:lnTo>
                <a:lnTo>
                  <a:pt x="290182" y="274904"/>
                </a:lnTo>
                <a:lnTo>
                  <a:pt x="322203" y="264750"/>
                </a:lnTo>
                <a:lnTo>
                  <a:pt x="347987" y="244446"/>
                </a:lnTo>
                <a:lnTo>
                  <a:pt x="365182" y="216336"/>
                </a:lnTo>
                <a:lnTo>
                  <a:pt x="371436" y="182765"/>
                </a:lnTo>
                <a:lnTo>
                  <a:pt x="365454" y="149905"/>
                </a:lnTo>
                <a:lnTo>
                  <a:pt x="348972" y="122204"/>
                </a:lnTo>
                <a:lnTo>
                  <a:pt x="324186" y="101853"/>
                </a:lnTo>
                <a:lnTo>
                  <a:pt x="293293" y="91046"/>
                </a:lnTo>
                <a:lnTo>
                  <a:pt x="278234" y="54826"/>
                </a:lnTo>
                <a:lnTo>
                  <a:pt x="252560" y="25973"/>
                </a:lnTo>
                <a:lnTo>
                  <a:pt x="218668" y="6894"/>
                </a:lnTo>
                <a:lnTo>
                  <a:pt x="178955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239005" y="9127086"/>
            <a:ext cx="280035" cy="429259"/>
          </a:xfrm>
          <a:custGeom>
            <a:avLst/>
            <a:gdLst/>
            <a:ahLst/>
            <a:cxnLst/>
            <a:rect l="l" t="t" r="r" b="b"/>
            <a:pathLst>
              <a:path w="280035" h="429259">
                <a:moveTo>
                  <a:pt x="186270" y="0"/>
                </a:moveTo>
                <a:lnTo>
                  <a:pt x="46926" y="0"/>
                </a:lnTo>
                <a:lnTo>
                  <a:pt x="0" y="232968"/>
                </a:lnTo>
                <a:lnTo>
                  <a:pt x="114884" y="231051"/>
                </a:lnTo>
                <a:lnTo>
                  <a:pt x="65506" y="429196"/>
                </a:lnTo>
                <a:lnTo>
                  <a:pt x="279679" y="147497"/>
                </a:lnTo>
                <a:lnTo>
                  <a:pt x="130340" y="147624"/>
                </a:lnTo>
                <a:lnTo>
                  <a:pt x="18627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6"/>
          <p:cNvSpPr/>
          <p:nvPr/>
        </p:nvSpPr>
        <p:spPr>
          <a:xfrm>
            <a:off x="561601" y="9133205"/>
            <a:ext cx="382905" cy="385445"/>
          </a:xfrm>
          <a:custGeom>
            <a:avLst/>
            <a:gdLst/>
            <a:ahLst/>
            <a:cxnLst/>
            <a:rect l="l" t="t" r="r" b="b"/>
            <a:pathLst>
              <a:path w="382905" h="385445">
                <a:moveTo>
                  <a:pt x="382549" y="0"/>
                </a:moveTo>
                <a:lnTo>
                  <a:pt x="339648" y="0"/>
                </a:lnTo>
                <a:lnTo>
                  <a:pt x="299252" y="5174"/>
                </a:lnTo>
                <a:lnTo>
                  <a:pt x="256026" y="20302"/>
                </a:lnTo>
                <a:lnTo>
                  <a:pt x="212360" y="44793"/>
                </a:lnTo>
                <a:lnTo>
                  <a:pt x="170646" y="78054"/>
                </a:lnTo>
                <a:lnTo>
                  <a:pt x="133273" y="119494"/>
                </a:lnTo>
                <a:lnTo>
                  <a:pt x="85737" y="119494"/>
                </a:lnTo>
                <a:lnTo>
                  <a:pt x="44142" y="135809"/>
                </a:lnTo>
                <a:lnTo>
                  <a:pt x="18148" y="172593"/>
                </a:lnTo>
                <a:lnTo>
                  <a:pt x="0" y="209130"/>
                </a:lnTo>
                <a:lnTo>
                  <a:pt x="85737" y="209130"/>
                </a:lnTo>
                <a:lnTo>
                  <a:pt x="174777" y="298754"/>
                </a:lnTo>
                <a:lnTo>
                  <a:pt x="174777" y="385051"/>
                </a:lnTo>
                <a:lnTo>
                  <a:pt x="211073" y="366788"/>
                </a:lnTo>
                <a:lnTo>
                  <a:pt x="230756" y="355260"/>
                </a:lnTo>
                <a:lnTo>
                  <a:pt x="247619" y="340615"/>
                </a:lnTo>
                <a:lnTo>
                  <a:pt x="259399" y="322049"/>
                </a:lnTo>
                <a:lnTo>
                  <a:pt x="263829" y="298754"/>
                </a:lnTo>
                <a:lnTo>
                  <a:pt x="263829" y="250901"/>
                </a:lnTo>
                <a:lnTo>
                  <a:pt x="304998" y="213282"/>
                </a:lnTo>
                <a:lnTo>
                  <a:pt x="338043" y="171296"/>
                </a:lnTo>
                <a:lnTo>
                  <a:pt x="350179" y="149377"/>
                </a:lnTo>
                <a:lnTo>
                  <a:pt x="263829" y="149377"/>
                </a:lnTo>
                <a:lnTo>
                  <a:pt x="252273" y="147028"/>
                </a:lnTo>
                <a:lnTo>
                  <a:pt x="242835" y="140622"/>
                </a:lnTo>
                <a:lnTo>
                  <a:pt x="236471" y="131123"/>
                </a:lnTo>
                <a:lnTo>
                  <a:pt x="234137" y="119494"/>
                </a:lnTo>
                <a:lnTo>
                  <a:pt x="236471" y="107867"/>
                </a:lnTo>
                <a:lnTo>
                  <a:pt x="242835" y="98372"/>
                </a:lnTo>
                <a:lnTo>
                  <a:pt x="252273" y="91971"/>
                </a:lnTo>
                <a:lnTo>
                  <a:pt x="263829" y="89623"/>
                </a:lnTo>
                <a:lnTo>
                  <a:pt x="375409" y="89623"/>
                </a:lnTo>
                <a:lnTo>
                  <a:pt x="377408" y="83840"/>
                </a:lnTo>
                <a:lnTo>
                  <a:pt x="382549" y="43180"/>
                </a:lnTo>
                <a:lnTo>
                  <a:pt x="382549" y="0"/>
                </a:lnTo>
                <a:close/>
              </a:path>
              <a:path w="382905" h="385445">
                <a:moveTo>
                  <a:pt x="70891" y="268871"/>
                </a:moveTo>
                <a:lnTo>
                  <a:pt x="42376" y="304579"/>
                </a:lnTo>
                <a:lnTo>
                  <a:pt x="28000" y="349859"/>
                </a:lnTo>
                <a:lnTo>
                  <a:pt x="26377" y="358495"/>
                </a:lnTo>
                <a:lnTo>
                  <a:pt x="55883" y="354699"/>
                </a:lnTo>
                <a:lnTo>
                  <a:pt x="73448" y="350323"/>
                </a:lnTo>
                <a:lnTo>
                  <a:pt x="86029" y="342565"/>
                </a:lnTo>
                <a:lnTo>
                  <a:pt x="100583" y="328625"/>
                </a:lnTo>
                <a:lnTo>
                  <a:pt x="115417" y="313677"/>
                </a:lnTo>
                <a:lnTo>
                  <a:pt x="70891" y="268871"/>
                </a:lnTo>
                <a:close/>
              </a:path>
              <a:path w="382905" h="385445">
                <a:moveTo>
                  <a:pt x="375409" y="89623"/>
                </a:moveTo>
                <a:lnTo>
                  <a:pt x="263829" y="89623"/>
                </a:lnTo>
                <a:lnTo>
                  <a:pt x="275378" y="91971"/>
                </a:lnTo>
                <a:lnTo>
                  <a:pt x="284813" y="98372"/>
                </a:lnTo>
                <a:lnTo>
                  <a:pt x="291176" y="107867"/>
                </a:lnTo>
                <a:lnTo>
                  <a:pt x="293509" y="119494"/>
                </a:lnTo>
                <a:lnTo>
                  <a:pt x="291176" y="131123"/>
                </a:lnTo>
                <a:lnTo>
                  <a:pt x="284813" y="140622"/>
                </a:lnTo>
                <a:lnTo>
                  <a:pt x="275378" y="147028"/>
                </a:lnTo>
                <a:lnTo>
                  <a:pt x="263829" y="149377"/>
                </a:lnTo>
                <a:lnTo>
                  <a:pt x="350179" y="149377"/>
                </a:lnTo>
                <a:lnTo>
                  <a:pt x="362376" y="127347"/>
                </a:lnTo>
                <a:lnTo>
                  <a:pt x="375409" y="8962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50" y="1248359"/>
            <a:ext cx="7763294" cy="3596297"/>
          </a:xfrm>
          <a:prstGeom prst="rect">
            <a:avLst/>
          </a:prstGeom>
        </p:spPr>
      </p:pic>
      <p:grpSp>
        <p:nvGrpSpPr>
          <p:cNvPr id="18" name="object 18"/>
          <p:cNvGrpSpPr/>
          <p:nvPr/>
        </p:nvGrpSpPr>
        <p:grpSpPr>
          <a:xfrm>
            <a:off x="6403375" y="570221"/>
            <a:ext cx="807720" cy="309245"/>
            <a:chOff x="6403375" y="570221"/>
            <a:chExt cx="807720" cy="309245"/>
          </a:xfrm>
        </p:grpSpPr>
        <p:sp>
          <p:nvSpPr>
            <p:cNvPr id="19" name="object 19"/>
            <p:cNvSpPr/>
            <p:nvPr/>
          </p:nvSpPr>
          <p:spPr>
            <a:xfrm>
              <a:off x="6403365" y="570229"/>
              <a:ext cx="807720" cy="309245"/>
            </a:xfrm>
            <a:custGeom>
              <a:avLst/>
              <a:gdLst/>
              <a:ahLst/>
              <a:cxnLst/>
              <a:rect l="l" t="t" r="r" b="b"/>
              <a:pathLst>
                <a:path w="807720" h="309244">
                  <a:moveTo>
                    <a:pt x="58953" y="16776"/>
                  </a:moveTo>
                  <a:lnTo>
                    <a:pt x="57531" y="9486"/>
                  </a:lnTo>
                  <a:lnTo>
                    <a:pt x="55384" y="6692"/>
                  </a:lnTo>
                  <a:lnTo>
                    <a:pt x="53505" y="4241"/>
                  </a:lnTo>
                  <a:lnTo>
                    <a:pt x="51282" y="3136"/>
                  </a:lnTo>
                  <a:lnTo>
                    <a:pt x="51282" y="10248"/>
                  </a:lnTo>
                  <a:lnTo>
                    <a:pt x="51282" y="23317"/>
                  </a:lnTo>
                  <a:lnTo>
                    <a:pt x="46685" y="26949"/>
                  </a:lnTo>
                  <a:lnTo>
                    <a:pt x="24498" y="26949"/>
                  </a:lnTo>
                  <a:lnTo>
                    <a:pt x="24498" y="6692"/>
                  </a:lnTo>
                  <a:lnTo>
                    <a:pt x="46685" y="6692"/>
                  </a:lnTo>
                  <a:lnTo>
                    <a:pt x="51282" y="10248"/>
                  </a:lnTo>
                  <a:lnTo>
                    <a:pt x="51282" y="3136"/>
                  </a:lnTo>
                  <a:lnTo>
                    <a:pt x="47167" y="1066"/>
                  </a:lnTo>
                  <a:lnTo>
                    <a:pt x="38862" y="0"/>
                  </a:lnTo>
                  <a:lnTo>
                    <a:pt x="16751" y="0"/>
                  </a:lnTo>
                  <a:lnTo>
                    <a:pt x="16751" y="57937"/>
                  </a:lnTo>
                  <a:lnTo>
                    <a:pt x="24498" y="57937"/>
                  </a:lnTo>
                  <a:lnTo>
                    <a:pt x="24498" y="33642"/>
                  </a:lnTo>
                  <a:lnTo>
                    <a:pt x="38862" y="33642"/>
                  </a:lnTo>
                  <a:lnTo>
                    <a:pt x="47167" y="32537"/>
                  </a:lnTo>
                  <a:lnTo>
                    <a:pt x="53505" y="29298"/>
                  </a:lnTo>
                  <a:lnTo>
                    <a:pt x="55295" y="26949"/>
                  </a:lnTo>
                  <a:lnTo>
                    <a:pt x="57531" y="24003"/>
                  </a:lnTo>
                  <a:lnTo>
                    <a:pt x="58953" y="16776"/>
                  </a:lnTo>
                  <a:close/>
                </a:path>
                <a:path w="807720" h="309244">
                  <a:moveTo>
                    <a:pt x="100266" y="36868"/>
                  </a:moveTo>
                  <a:lnTo>
                    <a:pt x="98818" y="27927"/>
                  </a:lnTo>
                  <a:lnTo>
                    <a:pt x="94818" y="21056"/>
                  </a:lnTo>
                  <a:lnTo>
                    <a:pt x="92925" y="19659"/>
                  </a:lnTo>
                  <a:lnTo>
                    <a:pt x="92925" y="27190"/>
                  </a:lnTo>
                  <a:lnTo>
                    <a:pt x="92925" y="46469"/>
                  </a:lnTo>
                  <a:lnTo>
                    <a:pt x="88087" y="52603"/>
                  </a:lnTo>
                  <a:lnTo>
                    <a:pt x="73240" y="52603"/>
                  </a:lnTo>
                  <a:lnTo>
                    <a:pt x="68389" y="46469"/>
                  </a:lnTo>
                  <a:lnTo>
                    <a:pt x="68389" y="27190"/>
                  </a:lnTo>
                  <a:lnTo>
                    <a:pt x="73240" y="21056"/>
                  </a:lnTo>
                  <a:lnTo>
                    <a:pt x="88087" y="21056"/>
                  </a:lnTo>
                  <a:lnTo>
                    <a:pt x="92925" y="27190"/>
                  </a:lnTo>
                  <a:lnTo>
                    <a:pt x="92925" y="19659"/>
                  </a:lnTo>
                  <a:lnTo>
                    <a:pt x="88582" y="16522"/>
                  </a:lnTo>
                  <a:lnTo>
                    <a:pt x="80657" y="14922"/>
                  </a:lnTo>
                  <a:lnTo>
                    <a:pt x="72720" y="16522"/>
                  </a:lnTo>
                  <a:lnTo>
                    <a:pt x="66522" y="20993"/>
                  </a:lnTo>
                  <a:lnTo>
                    <a:pt x="62484" y="27927"/>
                  </a:lnTo>
                  <a:lnTo>
                    <a:pt x="61048" y="36868"/>
                  </a:lnTo>
                  <a:lnTo>
                    <a:pt x="62484" y="45808"/>
                  </a:lnTo>
                  <a:lnTo>
                    <a:pt x="66522" y="52743"/>
                  </a:lnTo>
                  <a:lnTo>
                    <a:pt x="72720" y="57226"/>
                  </a:lnTo>
                  <a:lnTo>
                    <a:pt x="80657" y="58813"/>
                  </a:lnTo>
                  <a:lnTo>
                    <a:pt x="88582" y="57226"/>
                  </a:lnTo>
                  <a:lnTo>
                    <a:pt x="94780" y="52743"/>
                  </a:lnTo>
                  <a:lnTo>
                    <a:pt x="94869" y="52603"/>
                  </a:lnTo>
                  <a:lnTo>
                    <a:pt x="98818" y="45808"/>
                  </a:lnTo>
                  <a:lnTo>
                    <a:pt x="100266" y="36868"/>
                  </a:lnTo>
                  <a:close/>
                </a:path>
                <a:path w="807720" h="309244">
                  <a:moveTo>
                    <a:pt x="143929" y="209143"/>
                  </a:moveTo>
                  <a:lnTo>
                    <a:pt x="110032" y="209143"/>
                  </a:lnTo>
                  <a:lnTo>
                    <a:pt x="105054" y="219087"/>
                  </a:lnTo>
                  <a:lnTo>
                    <a:pt x="96850" y="226745"/>
                  </a:lnTo>
                  <a:lnTo>
                    <a:pt x="86106" y="231686"/>
                  </a:lnTo>
                  <a:lnTo>
                    <a:pt x="73482" y="233426"/>
                  </a:lnTo>
                  <a:lnTo>
                    <a:pt x="56388" y="230174"/>
                  </a:lnTo>
                  <a:lnTo>
                    <a:pt x="43307" y="220903"/>
                  </a:lnTo>
                  <a:lnTo>
                    <a:pt x="34963" y="206400"/>
                  </a:lnTo>
                  <a:lnTo>
                    <a:pt x="32016" y="187413"/>
                  </a:lnTo>
                  <a:lnTo>
                    <a:pt x="34963" y="168338"/>
                  </a:lnTo>
                  <a:lnTo>
                    <a:pt x="43307" y="153758"/>
                  </a:lnTo>
                  <a:lnTo>
                    <a:pt x="56388" y="144449"/>
                  </a:lnTo>
                  <a:lnTo>
                    <a:pt x="73482" y="141173"/>
                  </a:lnTo>
                  <a:lnTo>
                    <a:pt x="86321" y="142887"/>
                  </a:lnTo>
                  <a:lnTo>
                    <a:pt x="97142" y="147726"/>
                  </a:lnTo>
                  <a:lnTo>
                    <a:pt x="105270" y="155244"/>
                  </a:lnTo>
                  <a:lnTo>
                    <a:pt x="110045" y="164998"/>
                  </a:lnTo>
                  <a:lnTo>
                    <a:pt x="143903" y="164998"/>
                  </a:lnTo>
                  <a:lnTo>
                    <a:pt x="136093" y="143510"/>
                  </a:lnTo>
                  <a:lnTo>
                    <a:pt x="120954" y="126923"/>
                  </a:lnTo>
                  <a:lnTo>
                    <a:pt x="99796" y="116243"/>
                  </a:lnTo>
                  <a:lnTo>
                    <a:pt x="73926" y="112458"/>
                  </a:lnTo>
                  <a:lnTo>
                    <a:pt x="43726" y="117830"/>
                  </a:lnTo>
                  <a:lnTo>
                    <a:pt x="20383" y="133007"/>
                  </a:lnTo>
                  <a:lnTo>
                    <a:pt x="5334" y="156527"/>
                  </a:lnTo>
                  <a:lnTo>
                    <a:pt x="0" y="186956"/>
                  </a:lnTo>
                  <a:lnTo>
                    <a:pt x="5334" y="217589"/>
                  </a:lnTo>
                  <a:lnTo>
                    <a:pt x="20383" y="241249"/>
                  </a:lnTo>
                  <a:lnTo>
                    <a:pt x="43726" y="256501"/>
                  </a:lnTo>
                  <a:lnTo>
                    <a:pt x="73926" y="261912"/>
                  </a:lnTo>
                  <a:lnTo>
                    <a:pt x="100076" y="258114"/>
                  </a:lnTo>
                  <a:lnTo>
                    <a:pt x="121323" y="247383"/>
                  </a:lnTo>
                  <a:lnTo>
                    <a:pt x="136372" y="230720"/>
                  </a:lnTo>
                  <a:lnTo>
                    <a:pt x="143929" y="209143"/>
                  </a:lnTo>
                  <a:close/>
                </a:path>
                <a:path w="807720" h="309244">
                  <a:moveTo>
                    <a:pt x="158851" y="15735"/>
                  </a:moveTo>
                  <a:lnTo>
                    <a:pt x="151587" y="15735"/>
                  </a:lnTo>
                  <a:lnTo>
                    <a:pt x="142786" y="47205"/>
                  </a:lnTo>
                  <a:lnTo>
                    <a:pt x="134073" y="15735"/>
                  </a:lnTo>
                  <a:lnTo>
                    <a:pt x="127939" y="15735"/>
                  </a:lnTo>
                  <a:lnTo>
                    <a:pt x="119227" y="47129"/>
                  </a:lnTo>
                  <a:lnTo>
                    <a:pt x="110350" y="15735"/>
                  </a:lnTo>
                  <a:lnTo>
                    <a:pt x="102844" y="15735"/>
                  </a:lnTo>
                  <a:lnTo>
                    <a:pt x="115671" y="57937"/>
                  </a:lnTo>
                  <a:lnTo>
                    <a:pt x="122047" y="57937"/>
                  </a:lnTo>
                  <a:lnTo>
                    <a:pt x="130848" y="26631"/>
                  </a:lnTo>
                  <a:lnTo>
                    <a:pt x="139636" y="57937"/>
                  </a:lnTo>
                  <a:lnTo>
                    <a:pt x="146011" y="57937"/>
                  </a:lnTo>
                  <a:lnTo>
                    <a:pt x="158851" y="15735"/>
                  </a:lnTo>
                  <a:close/>
                </a:path>
                <a:path w="807720" h="309244">
                  <a:moveTo>
                    <a:pt x="184683" y="132397"/>
                  </a:moveTo>
                  <a:lnTo>
                    <a:pt x="183299" y="125323"/>
                  </a:lnTo>
                  <a:lnTo>
                    <a:pt x="179463" y="119672"/>
                  </a:lnTo>
                  <a:lnTo>
                    <a:pt x="173685" y="115925"/>
                  </a:lnTo>
                  <a:lnTo>
                    <a:pt x="166446" y="114566"/>
                  </a:lnTo>
                  <a:lnTo>
                    <a:pt x="159219" y="115925"/>
                  </a:lnTo>
                  <a:lnTo>
                    <a:pt x="153428" y="119672"/>
                  </a:lnTo>
                  <a:lnTo>
                    <a:pt x="149593" y="125323"/>
                  </a:lnTo>
                  <a:lnTo>
                    <a:pt x="148209" y="132397"/>
                  </a:lnTo>
                  <a:lnTo>
                    <a:pt x="149618" y="139395"/>
                  </a:lnTo>
                  <a:lnTo>
                    <a:pt x="153492" y="145046"/>
                  </a:lnTo>
                  <a:lnTo>
                    <a:pt x="159283" y="148831"/>
                  </a:lnTo>
                  <a:lnTo>
                    <a:pt x="166446" y="150215"/>
                  </a:lnTo>
                  <a:lnTo>
                    <a:pt x="173545" y="148805"/>
                  </a:lnTo>
                  <a:lnTo>
                    <a:pt x="179336" y="144983"/>
                  </a:lnTo>
                  <a:lnTo>
                    <a:pt x="183248" y="139319"/>
                  </a:lnTo>
                  <a:lnTo>
                    <a:pt x="184683" y="132397"/>
                  </a:lnTo>
                  <a:close/>
                </a:path>
                <a:path w="807720" h="309244">
                  <a:moveTo>
                    <a:pt x="198869" y="35585"/>
                  </a:moveTo>
                  <a:lnTo>
                    <a:pt x="198424" y="32435"/>
                  </a:lnTo>
                  <a:lnTo>
                    <a:pt x="197726" y="27419"/>
                  </a:lnTo>
                  <a:lnTo>
                    <a:pt x="194437" y="21132"/>
                  </a:lnTo>
                  <a:lnTo>
                    <a:pt x="194297" y="20866"/>
                  </a:lnTo>
                  <a:lnTo>
                    <a:pt x="191528" y="18732"/>
                  </a:lnTo>
                  <a:lnTo>
                    <a:pt x="191528" y="32435"/>
                  </a:lnTo>
                  <a:lnTo>
                    <a:pt x="168770" y="32435"/>
                  </a:lnTo>
                  <a:lnTo>
                    <a:pt x="170065" y="25260"/>
                  </a:lnTo>
                  <a:lnTo>
                    <a:pt x="174663" y="21132"/>
                  </a:lnTo>
                  <a:lnTo>
                    <a:pt x="188137" y="21132"/>
                  </a:lnTo>
                  <a:lnTo>
                    <a:pt x="191363" y="26466"/>
                  </a:lnTo>
                  <a:lnTo>
                    <a:pt x="191528" y="32435"/>
                  </a:lnTo>
                  <a:lnTo>
                    <a:pt x="191528" y="18732"/>
                  </a:lnTo>
                  <a:lnTo>
                    <a:pt x="188658" y="16497"/>
                  </a:lnTo>
                  <a:lnTo>
                    <a:pt x="180873" y="14922"/>
                  </a:lnTo>
                  <a:lnTo>
                    <a:pt x="173012" y="16586"/>
                  </a:lnTo>
                  <a:lnTo>
                    <a:pt x="166865" y="21170"/>
                  </a:lnTo>
                  <a:lnTo>
                    <a:pt x="162864" y="28130"/>
                  </a:lnTo>
                  <a:lnTo>
                    <a:pt x="161429" y="36868"/>
                  </a:lnTo>
                  <a:lnTo>
                    <a:pt x="162877" y="45783"/>
                  </a:lnTo>
                  <a:lnTo>
                    <a:pt x="166928" y="52717"/>
                  </a:lnTo>
                  <a:lnTo>
                    <a:pt x="173177" y="57226"/>
                  </a:lnTo>
                  <a:lnTo>
                    <a:pt x="181190" y="58826"/>
                  </a:lnTo>
                  <a:lnTo>
                    <a:pt x="189585" y="58826"/>
                  </a:lnTo>
                  <a:lnTo>
                    <a:pt x="195961" y="54229"/>
                  </a:lnTo>
                  <a:lnTo>
                    <a:pt x="196557" y="52527"/>
                  </a:lnTo>
                  <a:lnTo>
                    <a:pt x="198539" y="46723"/>
                  </a:lnTo>
                  <a:lnTo>
                    <a:pt x="192176" y="44462"/>
                  </a:lnTo>
                  <a:lnTo>
                    <a:pt x="190881" y="49466"/>
                  </a:lnTo>
                  <a:lnTo>
                    <a:pt x="186842" y="52527"/>
                  </a:lnTo>
                  <a:lnTo>
                    <a:pt x="173850" y="52527"/>
                  </a:lnTo>
                  <a:lnTo>
                    <a:pt x="168770" y="46875"/>
                  </a:lnTo>
                  <a:lnTo>
                    <a:pt x="168363" y="37998"/>
                  </a:lnTo>
                  <a:lnTo>
                    <a:pt x="198869" y="37998"/>
                  </a:lnTo>
                  <a:lnTo>
                    <a:pt x="198869" y="35585"/>
                  </a:lnTo>
                  <a:close/>
                </a:path>
                <a:path w="807720" h="309244">
                  <a:moveTo>
                    <a:pt x="228981" y="15570"/>
                  </a:moveTo>
                  <a:lnTo>
                    <a:pt x="227203" y="15405"/>
                  </a:lnTo>
                  <a:lnTo>
                    <a:pt x="220345" y="15405"/>
                  </a:lnTo>
                  <a:lnTo>
                    <a:pt x="216230" y="18630"/>
                  </a:lnTo>
                  <a:lnTo>
                    <a:pt x="214376" y="22910"/>
                  </a:lnTo>
                  <a:lnTo>
                    <a:pt x="214376" y="15722"/>
                  </a:lnTo>
                  <a:lnTo>
                    <a:pt x="207111" y="15722"/>
                  </a:lnTo>
                  <a:lnTo>
                    <a:pt x="207111" y="57937"/>
                  </a:lnTo>
                  <a:lnTo>
                    <a:pt x="214376" y="57937"/>
                  </a:lnTo>
                  <a:lnTo>
                    <a:pt x="214376" y="27432"/>
                  </a:lnTo>
                  <a:lnTo>
                    <a:pt x="219290" y="22580"/>
                  </a:lnTo>
                  <a:lnTo>
                    <a:pt x="226796" y="22580"/>
                  </a:lnTo>
                  <a:lnTo>
                    <a:pt x="227774" y="22669"/>
                  </a:lnTo>
                  <a:lnTo>
                    <a:pt x="228981" y="22910"/>
                  </a:lnTo>
                  <a:lnTo>
                    <a:pt x="228981" y="15570"/>
                  </a:lnTo>
                  <a:close/>
                </a:path>
                <a:path w="807720" h="309244">
                  <a:moveTo>
                    <a:pt x="268998" y="35585"/>
                  </a:moveTo>
                  <a:lnTo>
                    <a:pt x="261658" y="18732"/>
                  </a:lnTo>
                  <a:lnTo>
                    <a:pt x="261658" y="32435"/>
                  </a:lnTo>
                  <a:lnTo>
                    <a:pt x="238899" y="32435"/>
                  </a:lnTo>
                  <a:lnTo>
                    <a:pt x="240195" y="25260"/>
                  </a:lnTo>
                  <a:lnTo>
                    <a:pt x="244792" y="21132"/>
                  </a:lnTo>
                  <a:lnTo>
                    <a:pt x="258267" y="21132"/>
                  </a:lnTo>
                  <a:lnTo>
                    <a:pt x="261493" y="26466"/>
                  </a:lnTo>
                  <a:lnTo>
                    <a:pt x="261658" y="32435"/>
                  </a:lnTo>
                  <a:lnTo>
                    <a:pt x="261658" y="18732"/>
                  </a:lnTo>
                  <a:lnTo>
                    <a:pt x="258787" y="16497"/>
                  </a:lnTo>
                  <a:lnTo>
                    <a:pt x="251002" y="14922"/>
                  </a:lnTo>
                  <a:lnTo>
                    <a:pt x="243128" y="16586"/>
                  </a:lnTo>
                  <a:lnTo>
                    <a:pt x="236982" y="21170"/>
                  </a:lnTo>
                  <a:lnTo>
                    <a:pt x="232981" y="28130"/>
                  </a:lnTo>
                  <a:lnTo>
                    <a:pt x="231559" y="36868"/>
                  </a:lnTo>
                  <a:lnTo>
                    <a:pt x="233006" y="45783"/>
                  </a:lnTo>
                  <a:lnTo>
                    <a:pt x="237058" y="52717"/>
                  </a:lnTo>
                  <a:lnTo>
                    <a:pt x="243306" y="57226"/>
                  </a:lnTo>
                  <a:lnTo>
                    <a:pt x="251333" y="58826"/>
                  </a:lnTo>
                  <a:lnTo>
                    <a:pt x="259727" y="58826"/>
                  </a:lnTo>
                  <a:lnTo>
                    <a:pt x="266090" y="54229"/>
                  </a:lnTo>
                  <a:lnTo>
                    <a:pt x="266674" y="52527"/>
                  </a:lnTo>
                  <a:lnTo>
                    <a:pt x="268681" y="46723"/>
                  </a:lnTo>
                  <a:lnTo>
                    <a:pt x="262305" y="44462"/>
                  </a:lnTo>
                  <a:lnTo>
                    <a:pt x="261010" y="49466"/>
                  </a:lnTo>
                  <a:lnTo>
                    <a:pt x="256971" y="52527"/>
                  </a:lnTo>
                  <a:lnTo>
                    <a:pt x="243979" y="52527"/>
                  </a:lnTo>
                  <a:lnTo>
                    <a:pt x="238899" y="46875"/>
                  </a:lnTo>
                  <a:lnTo>
                    <a:pt x="238493" y="37998"/>
                  </a:lnTo>
                  <a:lnTo>
                    <a:pt x="268998" y="37998"/>
                  </a:lnTo>
                  <a:lnTo>
                    <a:pt x="268998" y="35585"/>
                  </a:lnTo>
                  <a:close/>
                </a:path>
                <a:path w="807720" h="309244">
                  <a:moveTo>
                    <a:pt x="313055" y="0"/>
                  </a:moveTo>
                  <a:lnTo>
                    <a:pt x="305955" y="0"/>
                  </a:lnTo>
                  <a:lnTo>
                    <a:pt x="305955" y="25577"/>
                  </a:lnTo>
                  <a:lnTo>
                    <a:pt x="305955" y="48094"/>
                  </a:lnTo>
                  <a:lnTo>
                    <a:pt x="299986" y="52451"/>
                  </a:lnTo>
                  <a:lnTo>
                    <a:pt x="286105" y="52451"/>
                  </a:lnTo>
                  <a:lnTo>
                    <a:pt x="281673" y="45910"/>
                  </a:lnTo>
                  <a:lnTo>
                    <a:pt x="281673" y="27749"/>
                  </a:lnTo>
                  <a:lnTo>
                    <a:pt x="286105" y="21297"/>
                  </a:lnTo>
                  <a:lnTo>
                    <a:pt x="299986" y="21297"/>
                  </a:lnTo>
                  <a:lnTo>
                    <a:pt x="305955" y="25577"/>
                  </a:lnTo>
                  <a:lnTo>
                    <a:pt x="305955" y="0"/>
                  </a:lnTo>
                  <a:lnTo>
                    <a:pt x="305803" y="0"/>
                  </a:lnTo>
                  <a:lnTo>
                    <a:pt x="305803" y="21856"/>
                  </a:lnTo>
                  <a:lnTo>
                    <a:pt x="305460" y="21297"/>
                  </a:lnTo>
                  <a:lnTo>
                    <a:pt x="303301" y="17741"/>
                  </a:lnTo>
                  <a:lnTo>
                    <a:pt x="298615" y="14922"/>
                  </a:lnTo>
                  <a:lnTo>
                    <a:pt x="292722" y="14922"/>
                  </a:lnTo>
                  <a:lnTo>
                    <a:pt x="284911" y="16662"/>
                  </a:lnTo>
                  <a:lnTo>
                    <a:pt x="279133" y="21386"/>
                  </a:lnTo>
                  <a:lnTo>
                    <a:pt x="275551" y="28371"/>
                  </a:lnTo>
                  <a:lnTo>
                    <a:pt x="274320" y="36868"/>
                  </a:lnTo>
                  <a:lnTo>
                    <a:pt x="275551" y="45339"/>
                  </a:lnTo>
                  <a:lnTo>
                    <a:pt x="279133" y="52324"/>
                  </a:lnTo>
                  <a:lnTo>
                    <a:pt x="284911" y="57073"/>
                  </a:lnTo>
                  <a:lnTo>
                    <a:pt x="292722" y="58826"/>
                  </a:lnTo>
                  <a:lnTo>
                    <a:pt x="298615" y="58826"/>
                  </a:lnTo>
                  <a:lnTo>
                    <a:pt x="303301" y="55994"/>
                  </a:lnTo>
                  <a:lnTo>
                    <a:pt x="305422" y="52451"/>
                  </a:lnTo>
                  <a:lnTo>
                    <a:pt x="305803" y="51803"/>
                  </a:lnTo>
                  <a:lnTo>
                    <a:pt x="305803" y="57937"/>
                  </a:lnTo>
                  <a:lnTo>
                    <a:pt x="313055" y="57937"/>
                  </a:lnTo>
                  <a:lnTo>
                    <a:pt x="313055" y="51803"/>
                  </a:lnTo>
                  <a:lnTo>
                    <a:pt x="313055" y="21856"/>
                  </a:lnTo>
                  <a:lnTo>
                    <a:pt x="313055" y="0"/>
                  </a:lnTo>
                  <a:close/>
                </a:path>
                <a:path w="807720" h="309244">
                  <a:moveTo>
                    <a:pt x="366128" y="158762"/>
                  </a:moveTo>
                  <a:lnTo>
                    <a:pt x="335610" y="158762"/>
                  </a:lnTo>
                  <a:lnTo>
                    <a:pt x="310210" y="227812"/>
                  </a:lnTo>
                  <a:lnTo>
                    <a:pt x="285724" y="158762"/>
                  </a:lnTo>
                  <a:lnTo>
                    <a:pt x="241033" y="158762"/>
                  </a:lnTo>
                  <a:lnTo>
                    <a:pt x="241033" y="132207"/>
                  </a:lnTo>
                  <a:lnTo>
                    <a:pt x="212128" y="132207"/>
                  </a:lnTo>
                  <a:lnTo>
                    <a:pt x="212128" y="158762"/>
                  </a:lnTo>
                  <a:lnTo>
                    <a:pt x="151993" y="158762"/>
                  </a:lnTo>
                  <a:lnTo>
                    <a:pt x="151993" y="258965"/>
                  </a:lnTo>
                  <a:lnTo>
                    <a:pt x="180898" y="258965"/>
                  </a:lnTo>
                  <a:lnTo>
                    <a:pt x="180898" y="182714"/>
                  </a:lnTo>
                  <a:lnTo>
                    <a:pt x="212128" y="182714"/>
                  </a:lnTo>
                  <a:lnTo>
                    <a:pt x="212128" y="258965"/>
                  </a:lnTo>
                  <a:lnTo>
                    <a:pt x="241033" y="258965"/>
                  </a:lnTo>
                  <a:lnTo>
                    <a:pt x="241033" y="182714"/>
                  </a:lnTo>
                  <a:lnTo>
                    <a:pt x="264363" y="182714"/>
                  </a:lnTo>
                  <a:lnTo>
                    <a:pt x="296964" y="263194"/>
                  </a:lnTo>
                  <a:lnTo>
                    <a:pt x="295275" y="268109"/>
                  </a:lnTo>
                  <a:lnTo>
                    <a:pt x="292735" y="273913"/>
                  </a:lnTo>
                  <a:lnTo>
                    <a:pt x="288823" y="279184"/>
                  </a:lnTo>
                  <a:lnTo>
                    <a:pt x="282270" y="283019"/>
                  </a:lnTo>
                  <a:lnTo>
                    <a:pt x="271843" y="284492"/>
                  </a:lnTo>
                  <a:lnTo>
                    <a:pt x="267677" y="284492"/>
                  </a:lnTo>
                  <a:lnTo>
                    <a:pt x="263334" y="284060"/>
                  </a:lnTo>
                  <a:lnTo>
                    <a:pt x="258267" y="283121"/>
                  </a:lnTo>
                  <a:lnTo>
                    <a:pt x="258064" y="306844"/>
                  </a:lnTo>
                  <a:lnTo>
                    <a:pt x="262902" y="307924"/>
                  </a:lnTo>
                  <a:lnTo>
                    <a:pt x="269887" y="309118"/>
                  </a:lnTo>
                  <a:lnTo>
                    <a:pt x="277177" y="309118"/>
                  </a:lnTo>
                  <a:lnTo>
                    <a:pt x="295960" y="305587"/>
                  </a:lnTo>
                  <a:lnTo>
                    <a:pt x="308305" y="296976"/>
                  </a:lnTo>
                  <a:lnTo>
                    <a:pt x="315887" y="286194"/>
                  </a:lnTo>
                  <a:lnTo>
                    <a:pt x="320332" y="276199"/>
                  </a:lnTo>
                  <a:lnTo>
                    <a:pt x="366128" y="158762"/>
                  </a:lnTo>
                  <a:close/>
                </a:path>
                <a:path w="807720" h="309244">
                  <a:moveTo>
                    <a:pt x="465569" y="115862"/>
                  </a:moveTo>
                  <a:lnTo>
                    <a:pt x="373202" y="115862"/>
                  </a:lnTo>
                  <a:lnTo>
                    <a:pt x="373202" y="143802"/>
                  </a:lnTo>
                  <a:lnTo>
                    <a:pt x="373202" y="175552"/>
                  </a:lnTo>
                  <a:lnTo>
                    <a:pt x="373202" y="202222"/>
                  </a:lnTo>
                  <a:lnTo>
                    <a:pt x="373202" y="259372"/>
                  </a:lnTo>
                  <a:lnTo>
                    <a:pt x="403440" y="259372"/>
                  </a:lnTo>
                  <a:lnTo>
                    <a:pt x="403440" y="202222"/>
                  </a:lnTo>
                  <a:lnTo>
                    <a:pt x="455701" y="202222"/>
                  </a:lnTo>
                  <a:lnTo>
                    <a:pt x="455701" y="175552"/>
                  </a:lnTo>
                  <a:lnTo>
                    <a:pt x="403440" y="175552"/>
                  </a:lnTo>
                  <a:lnTo>
                    <a:pt x="403440" y="143802"/>
                  </a:lnTo>
                  <a:lnTo>
                    <a:pt x="465569" y="143802"/>
                  </a:lnTo>
                  <a:lnTo>
                    <a:pt x="465569" y="115862"/>
                  </a:lnTo>
                  <a:close/>
                </a:path>
                <a:path w="807720" h="309244">
                  <a:moveTo>
                    <a:pt x="506171" y="158762"/>
                  </a:moveTo>
                  <a:lnTo>
                    <a:pt x="477266" y="158762"/>
                  </a:lnTo>
                  <a:lnTo>
                    <a:pt x="477266" y="258953"/>
                  </a:lnTo>
                  <a:lnTo>
                    <a:pt x="506171" y="258953"/>
                  </a:lnTo>
                  <a:lnTo>
                    <a:pt x="506171" y="158762"/>
                  </a:lnTo>
                  <a:close/>
                </a:path>
                <a:path w="807720" h="309244">
                  <a:moveTo>
                    <a:pt x="509943" y="132397"/>
                  </a:moveTo>
                  <a:lnTo>
                    <a:pt x="508558" y="125323"/>
                  </a:lnTo>
                  <a:lnTo>
                    <a:pt x="504723" y="119672"/>
                  </a:lnTo>
                  <a:lnTo>
                    <a:pt x="498944" y="115925"/>
                  </a:lnTo>
                  <a:lnTo>
                    <a:pt x="491705" y="114566"/>
                  </a:lnTo>
                  <a:lnTo>
                    <a:pt x="484479" y="115925"/>
                  </a:lnTo>
                  <a:lnTo>
                    <a:pt x="478701" y="119672"/>
                  </a:lnTo>
                  <a:lnTo>
                    <a:pt x="474865" y="125323"/>
                  </a:lnTo>
                  <a:lnTo>
                    <a:pt x="473468" y="132397"/>
                  </a:lnTo>
                  <a:lnTo>
                    <a:pt x="474878" y="139395"/>
                  </a:lnTo>
                  <a:lnTo>
                    <a:pt x="478751" y="145046"/>
                  </a:lnTo>
                  <a:lnTo>
                    <a:pt x="484543" y="148831"/>
                  </a:lnTo>
                  <a:lnTo>
                    <a:pt x="491705" y="150215"/>
                  </a:lnTo>
                  <a:lnTo>
                    <a:pt x="498805" y="148805"/>
                  </a:lnTo>
                  <a:lnTo>
                    <a:pt x="504596" y="144983"/>
                  </a:lnTo>
                  <a:lnTo>
                    <a:pt x="508508" y="139319"/>
                  </a:lnTo>
                  <a:lnTo>
                    <a:pt x="509943" y="132397"/>
                  </a:lnTo>
                  <a:close/>
                </a:path>
                <a:path w="807720" h="309244">
                  <a:moveTo>
                    <a:pt x="631710" y="208749"/>
                  </a:moveTo>
                  <a:lnTo>
                    <a:pt x="618197" y="170103"/>
                  </a:lnTo>
                  <a:lnTo>
                    <a:pt x="602094" y="158915"/>
                  </a:lnTo>
                  <a:lnTo>
                    <a:pt x="602094" y="208292"/>
                  </a:lnTo>
                  <a:lnTo>
                    <a:pt x="602094" y="208749"/>
                  </a:lnTo>
                  <a:lnTo>
                    <a:pt x="600341" y="219532"/>
                  </a:lnTo>
                  <a:lnTo>
                    <a:pt x="595287" y="228041"/>
                  </a:lnTo>
                  <a:lnTo>
                    <a:pt x="587451" y="233527"/>
                  </a:lnTo>
                  <a:lnTo>
                    <a:pt x="577316" y="235470"/>
                  </a:lnTo>
                  <a:lnTo>
                    <a:pt x="566991" y="233514"/>
                  </a:lnTo>
                  <a:lnTo>
                    <a:pt x="559015" y="227977"/>
                  </a:lnTo>
                  <a:lnTo>
                    <a:pt x="553872" y="219392"/>
                  </a:lnTo>
                  <a:lnTo>
                    <a:pt x="552056" y="208292"/>
                  </a:lnTo>
                  <a:lnTo>
                    <a:pt x="553872" y="197383"/>
                  </a:lnTo>
                  <a:lnTo>
                    <a:pt x="559015" y="188937"/>
                  </a:lnTo>
                  <a:lnTo>
                    <a:pt x="566991" y="183502"/>
                  </a:lnTo>
                  <a:lnTo>
                    <a:pt x="577316" y="181571"/>
                  </a:lnTo>
                  <a:lnTo>
                    <a:pt x="587451" y="183515"/>
                  </a:lnTo>
                  <a:lnTo>
                    <a:pt x="595287" y="189001"/>
                  </a:lnTo>
                  <a:lnTo>
                    <a:pt x="600341" y="197510"/>
                  </a:lnTo>
                  <a:lnTo>
                    <a:pt x="602094" y="208292"/>
                  </a:lnTo>
                  <a:lnTo>
                    <a:pt x="602094" y="158915"/>
                  </a:lnTo>
                  <a:lnTo>
                    <a:pt x="583311" y="155130"/>
                  </a:lnTo>
                  <a:lnTo>
                    <a:pt x="574332" y="155841"/>
                  </a:lnTo>
                  <a:lnTo>
                    <a:pt x="566280" y="157911"/>
                  </a:lnTo>
                  <a:lnTo>
                    <a:pt x="559333" y="161302"/>
                  </a:lnTo>
                  <a:lnTo>
                    <a:pt x="553694" y="165912"/>
                  </a:lnTo>
                  <a:lnTo>
                    <a:pt x="551827" y="167881"/>
                  </a:lnTo>
                  <a:lnTo>
                    <a:pt x="551827" y="116547"/>
                  </a:lnTo>
                  <a:lnTo>
                    <a:pt x="522922" y="116547"/>
                  </a:lnTo>
                  <a:lnTo>
                    <a:pt x="522922" y="258965"/>
                  </a:lnTo>
                  <a:lnTo>
                    <a:pt x="546646" y="258965"/>
                  </a:lnTo>
                  <a:lnTo>
                    <a:pt x="548678" y="244995"/>
                  </a:lnTo>
                  <a:lnTo>
                    <a:pt x="550227" y="247154"/>
                  </a:lnTo>
                  <a:lnTo>
                    <a:pt x="556234" y="253352"/>
                  </a:lnTo>
                  <a:lnTo>
                    <a:pt x="564007" y="258000"/>
                  </a:lnTo>
                  <a:lnTo>
                    <a:pt x="573151" y="260908"/>
                  </a:lnTo>
                  <a:lnTo>
                    <a:pt x="583311" y="261912"/>
                  </a:lnTo>
                  <a:lnTo>
                    <a:pt x="603084" y="258076"/>
                  </a:lnTo>
                  <a:lnTo>
                    <a:pt x="618363" y="247256"/>
                  </a:lnTo>
                  <a:lnTo>
                    <a:pt x="619696" y="244995"/>
                  </a:lnTo>
                  <a:lnTo>
                    <a:pt x="625284" y="235470"/>
                  </a:lnTo>
                  <a:lnTo>
                    <a:pt x="628218" y="230466"/>
                  </a:lnTo>
                  <a:lnTo>
                    <a:pt x="631710" y="208749"/>
                  </a:lnTo>
                  <a:close/>
                </a:path>
                <a:path w="807720" h="309244">
                  <a:moveTo>
                    <a:pt x="705713" y="158572"/>
                  </a:moveTo>
                  <a:lnTo>
                    <a:pt x="700557" y="157861"/>
                  </a:lnTo>
                  <a:lnTo>
                    <a:pt x="697471" y="157861"/>
                  </a:lnTo>
                  <a:lnTo>
                    <a:pt x="673315" y="176250"/>
                  </a:lnTo>
                  <a:lnTo>
                    <a:pt x="670801" y="158762"/>
                  </a:lnTo>
                  <a:lnTo>
                    <a:pt x="644410" y="158762"/>
                  </a:lnTo>
                  <a:lnTo>
                    <a:pt x="644410" y="258965"/>
                  </a:lnTo>
                  <a:lnTo>
                    <a:pt x="673315" y="258965"/>
                  </a:lnTo>
                  <a:lnTo>
                    <a:pt x="673315" y="202831"/>
                  </a:lnTo>
                  <a:lnTo>
                    <a:pt x="676021" y="195618"/>
                  </a:lnTo>
                  <a:lnTo>
                    <a:pt x="705713" y="183984"/>
                  </a:lnTo>
                  <a:lnTo>
                    <a:pt x="705713" y="158572"/>
                  </a:lnTo>
                  <a:close/>
                </a:path>
                <a:path w="807720" h="309244">
                  <a:moveTo>
                    <a:pt x="807427" y="203530"/>
                  </a:moveTo>
                  <a:lnTo>
                    <a:pt x="806361" y="197789"/>
                  </a:lnTo>
                  <a:lnTo>
                    <a:pt x="803795" y="183946"/>
                  </a:lnTo>
                  <a:lnTo>
                    <a:pt x="800392" y="178841"/>
                  </a:lnTo>
                  <a:lnTo>
                    <a:pt x="793610" y="168643"/>
                  </a:lnTo>
                  <a:lnTo>
                    <a:pt x="777951" y="158686"/>
                  </a:lnTo>
                  <a:lnTo>
                    <a:pt x="777900" y="197789"/>
                  </a:lnTo>
                  <a:lnTo>
                    <a:pt x="735457" y="197789"/>
                  </a:lnTo>
                  <a:lnTo>
                    <a:pt x="756793" y="178841"/>
                  </a:lnTo>
                  <a:lnTo>
                    <a:pt x="765149" y="180136"/>
                  </a:lnTo>
                  <a:lnTo>
                    <a:pt x="771702" y="183756"/>
                  </a:lnTo>
                  <a:lnTo>
                    <a:pt x="776071" y="189395"/>
                  </a:lnTo>
                  <a:lnTo>
                    <a:pt x="777849" y="196646"/>
                  </a:lnTo>
                  <a:lnTo>
                    <a:pt x="777900" y="197789"/>
                  </a:lnTo>
                  <a:lnTo>
                    <a:pt x="777900" y="158686"/>
                  </a:lnTo>
                  <a:lnTo>
                    <a:pt x="736955" y="158991"/>
                  </a:lnTo>
                  <a:lnTo>
                    <a:pt x="710323" y="186702"/>
                  </a:lnTo>
                  <a:lnTo>
                    <a:pt x="706615" y="208521"/>
                  </a:lnTo>
                  <a:lnTo>
                    <a:pt x="710361" y="230339"/>
                  </a:lnTo>
                  <a:lnTo>
                    <a:pt x="720940" y="247192"/>
                  </a:lnTo>
                  <a:lnTo>
                    <a:pt x="737349" y="258064"/>
                  </a:lnTo>
                  <a:lnTo>
                    <a:pt x="758571" y="261912"/>
                  </a:lnTo>
                  <a:lnTo>
                    <a:pt x="775995" y="259486"/>
                  </a:lnTo>
                  <a:lnTo>
                    <a:pt x="790524" y="252641"/>
                  </a:lnTo>
                  <a:lnTo>
                    <a:pt x="801293" y="242011"/>
                  </a:lnTo>
                  <a:lnTo>
                    <a:pt x="802881" y="238417"/>
                  </a:lnTo>
                  <a:lnTo>
                    <a:pt x="807389" y="228206"/>
                  </a:lnTo>
                  <a:lnTo>
                    <a:pt x="779233" y="228206"/>
                  </a:lnTo>
                  <a:lnTo>
                    <a:pt x="776097" y="234518"/>
                  </a:lnTo>
                  <a:lnTo>
                    <a:pt x="768261" y="238417"/>
                  </a:lnTo>
                  <a:lnTo>
                    <a:pt x="758571" y="238417"/>
                  </a:lnTo>
                  <a:lnTo>
                    <a:pt x="749236" y="236905"/>
                  </a:lnTo>
                  <a:lnTo>
                    <a:pt x="741908" y="232625"/>
                  </a:lnTo>
                  <a:lnTo>
                    <a:pt x="737044" y="225996"/>
                  </a:lnTo>
                  <a:lnTo>
                    <a:pt x="735088" y="217411"/>
                  </a:lnTo>
                  <a:lnTo>
                    <a:pt x="735050" y="216293"/>
                  </a:lnTo>
                  <a:lnTo>
                    <a:pt x="806297" y="216293"/>
                  </a:lnTo>
                  <a:lnTo>
                    <a:pt x="806780" y="213868"/>
                  </a:lnTo>
                  <a:lnTo>
                    <a:pt x="807427" y="209537"/>
                  </a:lnTo>
                  <a:lnTo>
                    <a:pt x="807427" y="20353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43872" y="570223"/>
              <a:ext cx="79968" cy="72941"/>
            </a:xfrm>
            <a:prstGeom prst="rect">
              <a:avLst/>
            </a:prstGeom>
          </p:spPr>
        </p:pic>
      </p:grpSp>
      <p:sp>
        <p:nvSpPr>
          <p:cNvPr id="21" name="object 21"/>
          <p:cNvSpPr/>
          <p:nvPr/>
        </p:nvSpPr>
        <p:spPr>
          <a:xfrm>
            <a:off x="5983008" y="565207"/>
            <a:ext cx="375285" cy="375285"/>
          </a:xfrm>
          <a:custGeom>
            <a:avLst/>
            <a:gdLst/>
            <a:ahLst/>
            <a:cxnLst/>
            <a:rect l="l" t="t" r="r" b="b"/>
            <a:pathLst>
              <a:path w="375285" h="375284">
                <a:moveTo>
                  <a:pt x="187629" y="0"/>
                </a:moveTo>
                <a:lnTo>
                  <a:pt x="137747" y="6701"/>
                </a:lnTo>
                <a:lnTo>
                  <a:pt x="92926" y="25615"/>
                </a:lnTo>
                <a:lnTo>
                  <a:pt x="54952" y="54952"/>
                </a:lnTo>
                <a:lnTo>
                  <a:pt x="25615" y="92926"/>
                </a:lnTo>
                <a:lnTo>
                  <a:pt x="6701" y="137747"/>
                </a:lnTo>
                <a:lnTo>
                  <a:pt x="0" y="187629"/>
                </a:lnTo>
                <a:lnTo>
                  <a:pt x="6701" y="237507"/>
                </a:lnTo>
                <a:lnTo>
                  <a:pt x="25615" y="282327"/>
                </a:lnTo>
                <a:lnTo>
                  <a:pt x="54952" y="320301"/>
                </a:lnTo>
                <a:lnTo>
                  <a:pt x="92926" y="349641"/>
                </a:lnTo>
                <a:lnTo>
                  <a:pt x="137747" y="368556"/>
                </a:lnTo>
                <a:lnTo>
                  <a:pt x="187629" y="375259"/>
                </a:lnTo>
                <a:lnTo>
                  <a:pt x="237507" y="368556"/>
                </a:lnTo>
                <a:lnTo>
                  <a:pt x="282327" y="349641"/>
                </a:lnTo>
                <a:lnTo>
                  <a:pt x="320301" y="320301"/>
                </a:lnTo>
                <a:lnTo>
                  <a:pt x="349641" y="282327"/>
                </a:lnTo>
                <a:lnTo>
                  <a:pt x="368194" y="238366"/>
                </a:lnTo>
                <a:lnTo>
                  <a:pt x="290906" y="238366"/>
                </a:lnTo>
                <a:lnTo>
                  <a:pt x="272789" y="234708"/>
                </a:lnTo>
                <a:lnTo>
                  <a:pt x="257994" y="224732"/>
                </a:lnTo>
                <a:lnTo>
                  <a:pt x="248018" y="209937"/>
                </a:lnTo>
                <a:lnTo>
                  <a:pt x="244360" y="191820"/>
                </a:lnTo>
                <a:lnTo>
                  <a:pt x="248018" y="173703"/>
                </a:lnTo>
                <a:lnTo>
                  <a:pt x="257994" y="158908"/>
                </a:lnTo>
                <a:lnTo>
                  <a:pt x="272789" y="148933"/>
                </a:lnTo>
                <a:lnTo>
                  <a:pt x="290906" y="145275"/>
                </a:lnTo>
                <a:lnTo>
                  <a:pt x="369568" y="145275"/>
                </a:lnTo>
                <a:lnTo>
                  <a:pt x="368556" y="137747"/>
                </a:lnTo>
                <a:lnTo>
                  <a:pt x="349641" y="92926"/>
                </a:lnTo>
                <a:lnTo>
                  <a:pt x="320301" y="54952"/>
                </a:lnTo>
                <a:lnTo>
                  <a:pt x="282327" y="25615"/>
                </a:lnTo>
                <a:lnTo>
                  <a:pt x="237507" y="6701"/>
                </a:lnTo>
                <a:lnTo>
                  <a:pt x="187629" y="0"/>
                </a:lnTo>
                <a:close/>
              </a:path>
              <a:path w="375285" h="375284">
                <a:moveTo>
                  <a:pt x="369568" y="145275"/>
                </a:moveTo>
                <a:lnTo>
                  <a:pt x="290906" y="145275"/>
                </a:lnTo>
                <a:lnTo>
                  <a:pt x="309023" y="148933"/>
                </a:lnTo>
                <a:lnTo>
                  <a:pt x="323818" y="158908"/>
                </a:lnTo>
                <a:lnTo>
                  <a:pt x="333793" y="173703"/>
                </a:lnTo>
                <a:lnTo>
                  <a:pt x="337451" y="191820"/>
                </a:lnTo>
                <a:lnTo>
                  <a:pt x="333793" y="209937"/>
                </a:lnTo>
                <a:lnTo>
                  <a:pt x="323818" y="224732"/>
                </a:lnTo>
                <a:lnTo>
                  <a:pt x="309023" y="234708"/>
                </a:lnTo>
                <a:lnTo>
                  <a:pt x="290906" y="238366"/>
                </a:lnTo>
                <a:lnTo>
                  <a:pt x="368194" y="238366"/>
                </a:lnTo>
                <a:lnTo>
                  <a:pt x="368556" y="237507"/>
                </a:lnTo>
                <a:lnTo>
                  <a:pt x="375259" y="187629"/>
                </a:lnTo>
                <a:lnTo>
                  <a:pt x="369568" y="14527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3">
            <a:extLst>
              <a:ext uri="{FF2B5EF4-FFF2-40B4-BE49-F238E27FC236}">
                <a16:creationId xmlns:a16="http://schemas.microsoft.com/office/drawing/2014/main" id="{6EDE4AE0-888E-42DC-B8F1-AAB61C3A9ED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52499" y="569415"/>
            <a:ext cx="1911985" cy="2248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80" dirty="0">
                <a:latin typeface="+mn-lt"/>
              </a:rPr>
              <a:t>&lt;logo</a:t>
            </a:r>
            <a:r>
              <a:rPr b="1" spc="-150" dirty="0">
                <a:latin typeface="+mn-lt"/>
              </a:rPr>
              <a:t> </a:t>
            </a:r>
            <a:r>
              <a:rPr b="1" spc="-90" dirty="0">
                <a:latin typeface="+mn-lt"/>
              </a:rPr>
              <a:t>here&gt;</a:t>
            </a:r>
          </a:p>
        </p:txBody>
      </p:sp>
      <p:sp>
        <p:nvSpPr>
          <p:cNvPr id="28" name="Arrow: Up-Down 27">
            <a:extLst>
              <a:ext uri="{FF2B5EF4-FFF2-40B4-BE49-F238E27FC236}">
                <a16:creationId xmlns:a16="http://schemas.microsoft.com/office/drawing/2014/main" id="{6F15B8A2-D7AC-429C-8DF8-A13A25737945}"/>
              </a:ext>
            </a:extLst>
          </p:cNvPr>
          <p:cNvSpPr/>
          <p:nvPr/>
        </p:nvSpPr>
        <p:spPr>
          <a:xfrm>
            <a:off x="4240925" y="8075407"/>
            <a:ext cx="214682" cy="400400"/>
          </a:xfrm>
          <a:prstGeom prst="up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350" y="4161002"/>
            <a:ext cx="7763509" cy="4908550"/>
            <a:chOff x="6350" y="4161002"/>
            <a:chExt cx="7763509" cy="4908550"/>
          </a:xfrm>
          <a:solidFill>
            <a:schemeClr val="accent1"/>
          </a:solidFill>
        </p:grpSpPr>
        <p:sp>
          <p:nvSpPr>
            <p:cNvPr id="3" name="object 3"/>
            <p:cNvSpPr/>
            <p:nvPr/>
          </p:nvSpPr>
          <p:spPr>
            <a:xfrm>
              <a:off x="6350" y="4161002"/>
              <a:ext cx="7763509" cy="4908550"/>
            </a:xfrm>
            <a:custGeom>
              <a:avLst/>
              <a:gdLst/>
              <a:ahLst/>
              <a:cxnLst/>
              <a:rect l="l" t="t" r="r" b="b"/>
              <a:pathLst>
                <a:path w="7763509" h="4908550">
                  <a:moveTo>
                    <a:pt x="7763294" y="0"/>
                  </a:moveTo>
                  <a:lnTo>
                    <a:pt x="0" y="0"/>
                  </a:lnTo>
                  <a:lnTo>
                    <a:pt x="0" y="4908003"/>
                  </a:lnTo>
                  <a:lnTo>
                    <a:pt x="7763294" y="4908003"/>
                  </a:lnTo>
                  <a:lnTo>
                    <a:pt x="7763294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211824" y="6021831"/>
              <a:ext cx="247650" cy="715645"/>
            </a:xfrm>
            <a:custGeom>
              <a:avLst/>
              <a:gdLst/>
              <a:ahLst/>
              <a:cxnLst/>
              <a:rect l="l" t="t" r="r" b="b"/>
              <a:pathLst>
                <a:path w="247650" h="715645">
                  <a:moveTo>
                    <a:pt x="247484" y="12890"/>
                  </a:moveTo>
                  <a:lnTo>
                    <a:pt x="245211" y="8991"/>
                  </a:lnTo>
                  <a:lnTo>
                    <a:pt x="243649" y="6311"/>
                  </a:lnTo>
                  <a:lnTo>
                    <a:pt x="231762" y="0"/>
                  </a:lnTo>
                  <a:lnTo>
                    <a:pt x="225044" y="368"/>
                  </a:lnTo>
                  <a:lnTo>
                    <a:pt x="220649" y="3352"/>
                  </a:lnTo>
                  <a:lnTo>
                    <a:pt x="220649" y="35750"/>
                  </a:lnTo>
                  <a:lnTo>
                    <a:pt x="220649" y="688263"/>
                  </a:lnTo>
                  <a:lnTo>
                    <a:pt x="26822" y="688263"/>
                  </a:lnTo>
                  <a:lnTo>
                    <a:pt x="26822" y="167233"/>
                  </a:lnTo>
                  <a:lnTo>
                    <a:pt x="220649" y="35750"/>
                  </a:lnTo>
                  <a:lnTo>
                    <a:pt x="220649" y="3352"/>
                  </a:lnTo>
                  <a:lnTo>
                    <a:pt x="3098" y="150901"/>
                  </a:lnTo>
                  <a:lnTo>
                    <a:pt x="0" y="156946"/>
                  </a:lnTo>
                  <a:lnTo>
                    <a:pt x="76" y="696264"/>
                  </a:lnTo>
                  <a:lnTo>
                    <a:pt x="1422" y="703351"/>
                  </a:lnTo>
                  <a:lnTo>
                    <a:pt x="5308" y="709447"/>
                  </a:lnTo>
                  <a:lnTo>
                    <a:pt x="11061" y="713562"/>
                  </a:lnTo>
                  <a:lnTo>
                    <a:pt x="18084" y="715073"/>
                  </a:lnTo>
                  <a:lnTo>
                    <a:pt x="229374" y="715073"/>
                  </a:lnTo>
                  <a:lnTo>
                    <a:pt x="247421" y="696264"/>
                  </a:lnTo>
                  <a:lnTo>
                    <a:pt x="247484" y="1289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987008" y="6257391"/>
              <a:ext cx="699770" cy="2252980"/>
            </a:xfrm>
            <a:custGeom>
              <a:avLst/>
              <a:gdLst/>
              <a:ahLst/>
              <a:cxnLst/>
              <a:rect l="l" t="t" r="r" b="b"/>
              <a:pathLst>
                <a:path w="699770" h="2252979">
                  <a:moveTo>
                    <a:pt x="155282" y="167487"/>
                  </a:moveTo>
                  <a:lnTo>
                    <a:pt x="153492" y="165696"/>
                  </a:lnTo>
                  <a:lnTo>
                    <a:pt x="149098" y="165696"/>
                  </a:lnTo>
                  <a:lnTo>
                    <a:pt x="147307" y="167487"/>
                  </a:lnTo>
                  <a:lnTo>
                    <a:pt x="147307" y="171894"/>
                  </a:lnTo>
                  <a:lnTo>
                    <a:pt x="149098" y="173697"/>
                  </a:lnTo>
                  <a:lnTo>
                    <a:pt x="153492" y="173697"/>
                  </a:lnTo>
                  <a:lnTo>
                    <a:pt x="155282" y="171894"/>
                  </a:lnTo>
                  <a:lnTo>
                    <a:pt x="155282" y="167487"/>
                  </a:lnTo>
                  <a:close/>
                </a:path>
                <a:path w="699770" h="2252979">
                  <a:moveTo>
                    <a:pt x="371157" y="69964"/>
                  </a:moveTo>
                  <a:lnTo>
                    <a:pt x="365137" y="63944"/>
                  </a:lnTo>
                  <a:lnTo>
                    <a:pt x="230822" y="63944"/>
                  </a:lnTo>
                  <a:lnTo>
                    <a:pt x="224815" y="69964"/>
                  </a:lnTo>
                  <a:lnTo>
                    <a:pt x="224815" y="84747"/>
                  </a:lnTo>
                  <a:lnTo>
                    <a:pt x="230822" y="90766"/>
                  </a:lnTo>
                  <a:lnTo>
                    <a:pt x="365137" y="90766"/>
                  </a:lnTo>
                  <a:lnTo>
                    <a:pt x="371157" y="84747"/>
                  </a:lnTo>
                  <a:lnTo>
                    <a:pt x="371157" y="82778"/>
                  </a:lnTo>
                  <a:lnTo>
                    <a:pt x="371157" y="71945"/>
                  </a:lnTo>
                  <a:lnTo>
                    <a:pt x="371157" y="69964"/>
                  </a:lnTo>
                  <a:close/>
                </a:path>
                <a:path w="699770" h="2252979">
                  <a:moveTo>
                    <a:pt x="371157" y="6019"/>
                  </a:moveTo>
                  <a:lnTo>
                    <a:pt x="365137" y="0"/>
                  </a:lnTo>
                  <a:lnTo>
                    <a:pt x="230822" y="0"/>
                  </a:lnTo>
                  <a:lnTo>
                    <a:pt x="224815" y="6019"/>
                  </a:lnTo>
                  <a:lnTo>
                    <a:pt x="224815" y="20815"/>
                  </a:lnTo>
                  <a:lnTo>
                    <a:pt x="230822" y="26822"/>
                  </a:lnTo>
                  <a:lnTo>
                    <a:pt x="365137" y="26822"/>
                  </a:lnTo>
                  <a:lnTo>
                    <a:pt x="371157" y="20815"/>
                  </a:lnTo>
                  <a:lnTo>
                    <a:pt x="371157" y="18834"/>
                  </a:lnTo>
                  <a:lnTo>
                    <a:pt x="371157" y="8001"/>
                  </a:lnTo>
                  <a:lnTo>
                    <a:pt x="371157" y="6019"/>
                  </a:lnTo>
                  <a:close/>
                </a:path>
                <a:path w="699770" h="2252979">
                  <a:moveTo>
                    <a:pt x="472313" y="1550454"/>
                  </a:moveTo>
                  <a:lnTo>
                    <a:pt x="470039" y="1546555"/>
                  </a:lnTo>
                  <a:lnTo>
                    <a:pt x="468477" y="1543875"/>
                  </a:lnTo>
                  <a:lnTo>
                    <a:pt x="456590" y="1537563"/>
                  </a:lnTo>
                  <a:lnTo>
                    <a:pt x="449872" y="1537931"/>
                  </a:lnTo>
                  <a:lnTo>
                    <a:pt x="445477" y="1540916"/>
                  </a:lnTo>
                  <a:lnTo>
                    <a:pt x="445477" y="1573314"/>
                  </a:lnTo>
                  <a:lnTo>
                    <a:pt x="445477" y="2225827"/>
                  </a:lnTo>
                  <a:lnTo>
                    <a:pt x="251650" y="2225827"/>
                  </a:lnTo>
                  <a:lnTo>
                    <a:pt x="251650" y="1704797"/>
                  </a:lnTo>
                  <a:lnTo>
                    <a:pt x="445477" y="1573314"/>
                  </a:lnTo>
                  <a:lnTo>
                    <a:pt x="445477" y="1540916"/>
                  </a:lnTo>
                  <a:lnTo>
                    <a:pt x="227926" y="1688465"/>
                  </a:lnTo>
                  <a:lnTo>
                    <a:pt x="224828" y="1694510"/>
                  </a:lnTo>
                  <a:lnTo>
                    <a:pt x="224904" y="2233828"/>
                  </a:lnTo>
                  <a:lnTo>
                    <a:pt x="226250" y="2240915"/>
                  </a:lnTo>
                  <a:lnTo>
                    <a:pt x="230136" y="2247011"/>
                  </a:lnTo>
                  <a:lnTo>
                    <a:pt x="235877" y="2251125"/>
                  </a:lnTo>
                  <a:lnTo>
                    <a:pt x="242912" y="2252637"/>
                  </a:lnTo>
                  <a:lnTo>
                    <a:pt x="454202" y="2252637"/>
                  </a:lnTo>
                  <a:lnTo>
                    <a:pt x="472249" y="2233828"/>
                  </a:lnTo>
                  <a:lnTo>
                    <a:pt x="472313" y="1550454"/>
                  </a:lnTo>
                  <a:close/>
                </a:path>
                <a:path w="699770" h="2252979">
                  <a:moveTo>
                    <a:pt x="699287" y="458724"/>
                  </a:moveTo>
                  <a:lnTo>
                    <a:pt x="693280" y="452691"/>
                  </a:lnTo>
                  <a:lnTo>
                    <a:pt x="691299" y="452691"/>
                  </a:lnTo>
                  <a:lnTo>
                    <a:pt x="691299" y="463118"/>
                  </a:lnTo>
                  <a:lnTo>
                    <a:pt x="691299" y="469087"/>
                  </a:lnTo>
                  <a:lnTo>
                    <a:pt x="688860" y="471525"/>
                  </a:lnTo>
                  <a:lnTo>
                    <a:pt x="589203" y="471525"/>
                  </a:lnTo>
                  <a:lnTo>
                    <a:pt x="589203" y="460692"/>
                  </a:lnTo>
                  <a:lnTo>
                    <a:pt x="688860" y="460692"/>
                  </a:lnTo>
                  <a:lnTo>
                    <a:pt x="691299" y="463118"/>
                  </a:lnTo>
                  <a:lnTo>
                    <a:pt x="691299" y="452691"/>
                  </a:lnTo>
                  <a:lnTo>
                    <a:pt x="589203" y="452691"/>
                  </a:lnTo>
                  <a:lnTo>
                    <a:pt x="589203" y="158076"/>
                  </a:lnTo>
                  <a:lnTo>
                    <a:pt x="588391" y="150799"/>
                  </a:lnTo>
                  <a:lnTo>
                    <a:pt x="586079" y="144068"/>
                  </a:lnTo>
                  <a:lnTo>
                    <a:pt x="582396" y="138176"/>
                  </a:lnTo>
                  <a:lnTo>
                    <a:pt x="577481" y="133388"/>
                  </a:lnTo>
                  <a:lnTo>
                    <a:pt x="562381" y="122059"/>
                  </a:lnTo>
                  <a:lnTo>
                    <a:pt x="562381" y="156095"/>
                  </a:lnTo>
                  <a:lnTo>
                    <a:pt x="562381" y="452691"/>
                  </a:lnTo>
                  <a:lnTo>
                    <a:pt x="472300" y="452691"/>
                  </a:lnTo>
                  <a:lnTo>
                    <a:pt x="472300" y="87947"/>
                  </a:lnTo>
                  <a:lnTo>
                    <a:pt x="561352" y="154813"/>
                  </a:lnTo>
                  <a:lnTo>
                    <a:pt x="561555" y="154990"/>
                  </a:lnTo>
                  <a:lnTo>
                    <a:pt x="562381" y="156095"/>
                  </a:lnTo>
                  <a:lnTo>
                    <a:pt x="562381" y="122059"/>
                  </a:lnTo>
                  <a:lnTo>
                    <a:pt x="466775" y="50266"/>
                  </a:lnTo>
                  <a:lnTo>
                    <a:pt x="445477" y="34264"/>
                  </a:lnTo>
                  <a:lnTo>
                    <a:pt x="445477" y="452691"/>
                  </a:lnTo>
                  <a:lnTo>
                    <a:pt x="445477" y="460692"/>
                  </a:lnTo>
                  <a:lnTo>
                    <a:pt x="445477" y="471525"/>
                  </a:lnTo>
                  <a:lnTo>
                    <a:pt x="251637" y="471525"/>
                  </a:lnTo>
                  <a:lnTo>
                    <a:pt x="251637" y="460692"/>
                  </a:lnTo>
                  <a:lnTo>
                    <a:pt x="445477" y="460692"/>
                  </a:lnTo>
                  <a:lnTo>
                    <a:pt x="445477" y="452691"/>
                  </a:lnTo>
                  <a:lnTo>
                    <a:pt x="251637" y="452691"/>
                  </a:lnTo>
                  <a:lnTo>
                    <a:pt x="251637" y="410946"/>
                  </a:lnTo>
                  <a:lnTo>
                    <a:pt x="365137" y="410946"/>
                  </a:lnTo>
                  <a:lnTo>
                    <a:pt x="371157" y="404939"/>
                  </a:lnTo>
                  <a:lnTo>
                    <a:pt x="371157" y="402958"/>
                  </a:lnTo>
                  <a:lnTo>
                    <a:pt x="371157" y="392125"/>
                  </a:lnTo>
                  <a:lnTo>
                    <a:pt x="371157" y="390156"/>
                  </a:lnTo>
                  <a:lnTo>
                    <a:pt x="365137" y="384124"/>
                  </a:lnTo>
                  <a:lnTo>
                    <a:pt x="251637" y="384124"/>
                  </a:lnTo>
                  <a:lnTo>
                    <a:pt x="251637" y="347014"/>
                  </a:lnTo>
                  <a:lnTo>
                    <a:pt x="365137" y="347014"/>
                  </a:lnTo>
                  <a:lnTo>
                    <a:pt x="371157" y="340995"/>
                  </a:lnTo>
                  <a:lnTo>
                    <a:pt x="371157" y="339026"/>
                  </a:lnTo>
                  <a:lnTo>
                    <a:pt x="371157" y="328193"/>
                  </a:lnTo>
                  <a:lnTo>
                    <a:pt x="371157" y="326212"/>
                  </a:lnTo>
                  <a:lnTo>
                    <a:pt x="365137" y="320192"/>
                  </a:lnTo>
                  <a:lnTo>
                    <a:pt x="251637" y="320192"/>
                  </a:lnTo>
                  <a:lnTo>
                    <a:pt x="251637" y="283070"/>
                  </a:lnTo>
                  <a:lnTo>
                    <a:pt x="365137" y="283070"/>
                  </a:lnTo>
                  <a:lnTo>
                    <a:pt x="371157" y="277063"/>
                  </a:lnTo>
                  <a:lnTo>
                    <a:pt x="371157" y="275082"/>
                  </a:lnTo>
                  <a:lnTo>
                    <a:pt x="371157" y="264248"/>
                  </a:lnTo>
                  <a:lnTo>
                    <a:pt x="371157" y="262280"/>
                  </a:lnTo>
                  <a:lnTo>
                    <a:pt x="365137" y="256247"/>
                  </a:lnTo>
                  <a:lnTo>
                    <a:pt x="251637" y="256247"/>
                  </a:lnTo>
                  <a:lnTo>
                    <a:pt x="251637" y="218973"/>
                  </a:lnTo>
                  <a:lnTo>
                    <a:pt x="365137" y="218973"/>
                  </a:lnTo>
                  <a:lnTo>
                    <a:pt x="371157" y="212953"/>
                  </a:lnTo>
                  <a:lnTo>
                    <a:pt x="371157" y="210985"/>
                  </a:lnTo>
                  <a:lnTo>
                    <a:pt x="371157" y="200152"/>
                  </a:lnTo>
                  <a:lnTo>
                    <a:pt x="371157" y="198170"/>
                  </a:lnTo>
                  <a:lnTo>
                    <a:pt x="365137" y="192151"/>
                  </a:lnTo>
                  <a:lnTo>
                    <a:pt x="251637" y="192151"/>
                  </a:lnTo>
                  <a:lnTo>
                    <a:pt x="251637" y="155041"/>
                  </a:lnTo>
                  <a:lnTo>
                    <a:pt x="365137" y="155041"/>
                  </a:lnTo>
                  <a:lnTo>
                    <a:pt x="371157" y="149021"/>
                  </a:lnTo>
                  <a:lnTo>
                    <a:pt x="371157" y="147053"/>
                  </a:lnTo>
                  <a:lnTo>
                    <a:pt x="371157" y="136220"/>
                  </a:lnTo>
                  <a:lnTo>
                    <a:pt x="371157" y="134239"/>
                  </a:lnTo>
                  <a:lnTo>
                    <a:pt x="365137" y="128219"/>
                  </a:lnTo>
                  <a:lnTo>
                    <a:pt x="233032" y="128219"/>
                  </a:lnTo>
                  <a:lnTo>
                    <a:pt x="224815" y="122059"/>
                  </a:lnTo>
                  <a:lnTo>
                    <a:pt x="224815" y="155562"/>
                  </a:lnTo>
                  <a:lnTo>
                    <a:pt x="224815" y="452691"/>
                  </a:lnTo>
                  <a:lnTo>
                    <a:pt x="134747" y="452691"/>
                  </a:lnTo>
                  <a:lnTo>
                    <a:pt x="134747" y="87934"/>
                  </a:lnTo>
                  <a:lnTo>
                    <a:pt x="224815" y="155562"/>
                  </a:lnTo>
                  <a:lnTo>
                    <a:pt x="224815" y="122059"/>
                  </a:lnTo>
                  <a:lnTo>
                    <a:pt x="147523" y="64008"/>
                  </a:lnTo>
                  <a:lnTo>
                    <a:pt x="147523" y="73990"/>
                  </a:lnTo>
                  <a:lnTo>
                    <a:pt x="129476" y="73990"/>
                  </a:lnTo>
                  <a:lnTo>
                    <a:pt x="147510" y="73977"/>
                  </a:lnTo>
                  <a:lnTo>
                    <a:pt x="147523" y="64008"/>
                  </a:lnTo>
                  <a:lnTo>
                    <a:pt x="141643" y="59588"/>
                  </a:lnTo>
                  <a:lnTo>
                    <a:pt x="131178" y="51727"/>
                  </a:lnTo>
                  <a:lnTo>
                    <a:pt x="126758" y="51320"/>
                  </a:lnTo>
                  <a:lnTo>
                    <a:pt x="126758" y="73977"/>
                  </a:lnTo>
                  <a:lnTo>
                    <a:pt x="122796" y="73977"/>
                  </a:lnTo>
                  <a:lnTo>
                    <a:pt x="126758" y="73977"/>
                  </a:lnTo>
                  <a:lnTo>
                    <a:pt x="126758" y="51320"/>
                  </a:lnTo>
                  <a:lnTo>
                    <a:pt x="124206" y="51079"/>
                  </a:lnTo>
                  <a:lnTo>
                    <a:pt x="111899" y="57213"/>
                  </a:lnTo>
                  <a:lnTo>
                    <a:pt x="107924" y="63881"/>
                  </a:lnTo>
                  <a:lnTo>
                    <a:pt x="107924" y="452691"/>
                  </a:lnTo>
                  <a:lnTo>
                    <a:pt x="107924" y="460692"/>
                  </a:lnTo>
                  <a:lnTo>
                    <a:pt x="107924" y="471525"/>
                  </a:lnTo>
                  <a:lnTo>
                    <a:pt x="10414" y="471525"/>
                  </a:lnTo>
                  <a:lnTo>
                    <a:pt x="8001" y="469087"/>
                  </a:lnTo>
                  <a:lnTo>
                    <a:pt x="8001" y="463118"/>
                  </a:lnTo>
                  <a:lnTo>
                    <a:pt x="10414" y="460692"/>
                  </a:lnTo>
                  <a:lnTo>
                    <a:pt x="107924" y="460692"/>
                  </a:lnTo>
                  <a:lnTo>
                    <a:pt x="107924" y="452691"/>
                  </a:lnTo>
                  <a:lnTo>
                    <a:pt x="6007" y="452691"/>
                  </a:lnTo>
                  <a:lnTo>
                    <a:pt x="0" y="458724"/>
                  </a:lnTo>
                  <a:lnTo>
                    <a:pt x="0" y="473506"/>
                  </a:lnTo>
                  <a:lnTo>
                    <a:pt x="6007" y="479513"/>
                  </a:lnTo>
                  <a:lnTo>
                    <a:pt x="107924" y="479513"/>
                  </a:lnTo>
                  <a:lnTo>
                    <a:pt x="251637" y="479513"/>
                  </a:lnTo>
                  <a:lnTo>
                    <a:pt x="445477" y="479513"/>
                  </a:lnTo>
                  <a:lnTo>
                    <a:pt x="589203" y="479513"/>
                  </a:lnTo>
                  <a:lnTo>
                    <a:pt x="693280" y="479513"/>
                  </a:lnTo>
                  <a:lnTo>
                    <a:pt x="699287" y="473506"/>
                  </a:lnTo>
                  <a:lnTo>
                    <a:pt x="699287" y="471525"/>
                  </a:lnTo>
                  <a:lnTo>
                    <a:pt x="699287" y="460692"/>
                  </a:lnTo>
                  <a:lnTo>
                    <a:pt x="699287" y="458724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987021" y="8030527"/>
              <a:ext cx="699770" cy="480059"/>
            </a:xfrm>
            <a:custGeom>
              <a:avLst/>
              <a:gdLst/>
              <a:ahLst/>
              <a:cxnLst/>
              <a:rect l="l" t="t" r="r" b="b"/>
              <a:pathLst>
                <a:path w="699770" h="480059">
                  <a:moveTo>
                    <a:pt x="155282" y="167474"/>
                  </a:moveTo>
                  <a:lnTo>
                    <a:pt x="153492" y="165684"/>
                  </a:lnTo>
                  <a:lnTo>
                    <a:pt x="149098" y="165684"/>
                  </a:lnTo>
                  <a:lnTo>
                    <a:pt x="147307" y="167474"/>
                  </a:lnTo>
                  <a:lnTo>
                    <a:pt x="147307" y="171881"/>
                  </a:lnTo>
                  <a:lnTo>
                    <a:pt x="149098" y="173685"/>
                  </a:lnTo>
                  <a:lnTo>
                    <a:pt x="153492" y="173685"/>
                  </a:lnTo>
                  <a:lnTo>
                    <a:pt x="155282" y="171881"/>
                  </a:lnTo>
                  <a:lnTo>
                    <a:pt x="155282" y="167474"/>
                  </a:lnTo>
                  <a:close/>
                </a:path>
                <a:path w="699770" h="480059">
                  <a:moveTo>
                    <a:pt x="371157" y="69951"/>
                  </a:moveTo>
                  <a:lnTo>
                    <a:pt x="365137" y="63931"/>
                  </a:lnTo>
                  <a:lnTo>
                    <a:pt x="230822" y="63931"/>
                  </a:lnTo>
                  <a:lnTo>
                    <a:pt x="224815" y="69951"/>
                  </a:lnTo>
                  <a:lnTo>
                    <a:pt x="224815" y="84734"/>
                  </a:lnTo>
                  <a:lnTo>
                    <a:pt x="230822" y="90754"/>
                  </a:lnTo>
                  <a:lnTo>
                    <a:pt x="365137" y="90754"/>
                  </a:lnTo>
                  <a:lnTo>
                    <a:pt x="371157" y="84734"/>
                  </a:lnTo>
                  <a:lnTo>
                    <a:pt x="371157" y="82765"/>
                  </a:lnTo>
                  <a:lnTo>
                    <a:pt x="371157" y="71932"/>
                  </a:lnTo>
                  <a:lnTo>
                    <a:pt x="371157" y="69951"/>
                  </a:lnTo>
                  <a:close/>
                </a:path>
                <a:path w="699770" h="480059">
                  <a:moveTo>
                    <a:pt x="371157" y="6019"/>
                  </a:moveTo>
                  <a:lnTo>
                    <a:pt x="365137" y="0"/>
                  </a:lnTo>
                  <a:lnTo>
                    <a:pt x="230822" y="0"/>
                  </a:lnTo>
                  <a:lnTo>
                    <a:pt x="224815" y="6019"/>
                  </a:lnTo>
                  <a:lnTo>
                    <a:pt x="224815" y="20815"/>
                  </a:lnTo>
                  <a:lnTo>
                    <a:pt x="230822" y="26822"/>
                  </a:lnTo>
                  <a:lnTo>
                    <a:pt x="365137" y="26822"/>
                  </a:lnTo>
                  <a:lnTo>
                    <a:pt x="371157" y="20815"/>
                  </a:lnTo>
                  <a:lnTo>
                    <a:pt x="371157" y="18834"/>
                  </a:lnTo>
                  <a:lnTo>
                    <a:pt x="371157" y="8001"/>
                  </a:lnTo>
                  <a:lnTo>
                    <a:pt x="371157" y="6019"/>
                  </a:lnTo>
                  <a:close/>
                </a:path>
                <a:path w="699770" h="480059">
                  <a:moveTo>
                    <a:pt x="699287" y="458711"/>
                  </a:moveTo>
                  <a:lnTo>
                    <a:pt x="693280" y="452678"/>
                  </a:lnTo>
                  <a:lnTo>
                    <a:pt x="691299" y="452678"/>
                  </a:lnTo>
                  <a:lnTo>
                    <a:pt x="691299" y="463105"/>
                  </a:lnTo>
                  <a:lnTo>
                    <a:pt x="691299" y="469074"/>
                  </a:lnTo>
                  <a:lnTo>
                    <a:pt x="688860" y="471512"/>
                  </a:lnTo>
                  <a:lnTo>
                    <a:pt x="589191" y="471512"/>
                  </a:lnTo>
                  <a:lnTo>
                    <a:pt x="589191" y="460679"/>
                  </a:lnTo>
                  <a:lnTo>
                    <a:pt x="688860" y="460679"/>
                  </a:lnTo>
                  <a:lnTo>
                    <a:pt x="691299" y="463105"/>
                  </a:lnTo>
                  <a:lnTo>
                    <a:pt x="691299" y="452678"/>
                  </a:lnTo>
                  <a:lnTo>
                    <a:pt x="589191" y="452678"/>
                  </a:lnTo>
                  <a:lnTo>
                    <a:pt x="589191" y="158064"/>
                  </a:lnTo>
                  <a:lnTo>
                    <a:pt x="588391" y="150787"/>
                  </a:lnTo>
                  <a:lnTo>
                    <a:pt x="586079" y="144056"/>
                  </a:lnTo>
                  <a:lnTo>
                    <a:pt x="582396" y="138163"/>
                  </a:lnTo>
                  <a:lnTo>
                    <a:pt x="577469" y="133375"/>
                  </a:lnTo>
                  <a:lnTo>
                    <a:pt x="562368" y="122047"/>
                  </a:lnTo>
                  <a:lnTo>
                    <a:pt x="562368" y="156083"/>
                  </a:lnTo>
                  <a:lnTo>
                    <a:pt x="562368" y="452678"/>
                  </a:lnTo>
                  <a:lnTo>
                    <a:pt x="472287" y="452678"/>
                  </a:lnTo>
                  <a:lnTo>
                    <a:pt x="472287" y="87934"/>
                  </a:lnTo>
                  <a:lnTo>
                    <a:pt x="561340" y="154800"/>
                  </a:lnTo>
                  <a:lnTo>
                    <a:pt x="561543" y="154978"/>
                  </a:lnTo>
                  <a:lnTo>
                    <a:pt x="562368" y="156083"/>
                  </a:lnTo>
                  <a:lnTo>
                    <a:pt x="562368" y="122047"/>
                  </a:lnTo>
                  <a:lnTo>
                    <a:pt x="466775" y="50253"/>
                  </a:lnTo>
                  <a:lnTo>
                    <a:pt x="445465" y="34251"/>
                  </a:lnTo>
                  <a:lnTo>
                    <a:pt x="445465" y="452678"/>
                  </a:lnTo>
                  <a:lnTo>
                    <a:pt x="445465" y="460679"/>
                  </a:lnTo>
                  <a:lnTo>
                    <a:pt x="445465" y="471512"/>
                  </a:lnTo>
                  <a:lnTo>
                    <a:pt x="251637" y="471512"/>
                  </a:lnTo>
                  <a:lnTo>
                    <a:pt x="251637" y="460679"/>
                  </a:lnTo>
                  <a:lnTo>
                    <a:pt x="445465" y="460679"/>
                  </a:lnTo>
                  <a:lnTo>
                    <a:pt x="445465" y="452678"/>
                  </a:lnTo>
                  <a:lnTo>
                    <a:pt x="251637" y="452678"/>
                  </a:lnTo>
                  <a:lnTo>
                    <a:pt x="251637" y="410933"/>
                  </a:lnTo>
                  <a:lnTo>
                    <a:pt x="365137" y="410933"/>
                  </a:lnTo>
                  <a:lnTo>
                    <a:pt x="371157" y="404926"/>
                  </a:lnTo>
                  <a:lnTo>
                    <a:pt x="371157" y="402945"/>
                  </a:lnTo>
                  <a:lnTo>
                    <a:pt x="371157" y="392112"/>
                  </a:lnTo>
                  <a:lnTo>
                    <a:pt x="371157" y="390144"/>
                  </a:lnTo>
                  <a:lnTo>
                    <a:pt x="365137" y="384111"/>
                  </a:lnTo>
                  <a:lnTo>
                    <a:pt x="251637" y="384111"/>
                  </a:lnTo>
                  <a:lnTo>
                    <a:pt x="251637" y="347002"/>
                  </a:lnTo>
                  <a:lnTo>
                    <a:pt x="365137" y="347002"/>
                  </a:lnTo>
                  <a:lnTo>
                    <a:pt x="371157" y="340982"/>
                  </a:lnTo>
                  <a:lnTo>
                    <a:pt x="371157" y="339013"/>
                  </a:lnTo>
                  <a:lnTo>
                    <a:pt x="371157" y="328180"/>
                  </a:lnTo>
                  <a:lnTo>
                    <a:pt x="371157" y="326199"/>
                  </a:lnTo>
                  <a:lnTo>
                    <a:pt x="365137" y="320179"/>
                  </a:lnTo>
                  <a:lnTo>
                    <a:pt x="251637" y="320179"/>
                  </a:lnTo>
                  <a:lnTo>
                    <a:pt x="251637" y="283070"/>
                  </a:lnTo>
                  <a:lnTo>
                    <a:pt x="365137" y="283070"/>
                  </a:lnTo>
                  <a:lnTo>
                    <a:pt x="371157" y="277063"/>
                  </a:lnTo>
                  <a:lnTo>
                    <a:pt x="371157" y="275082"/>
                  </a:lnTo>
                  <a:lnTo>
                    <a:pt x="371157" y="264248"/>
                  </a:lnTo>
                  <a:lnTo>
                    <a:pt x="371157" y="262280"/>
                  </a:lnTo>
                  <a:lnTo>
                    <a:pt x="365137" y="256247"/>
                  </a:lnTo>
                  <a:lnTo>
                    <a:pt x="251637" y="256247"/>
                  </a:lnTo>
                  <a:lnTo>
                    <a:pt x="251637" y="218960"/>
                  </a:lnTo>
                  <a:lnTo>
                    <a:pt x="365137" y="218960"/>
                  </a:lnTo>
                  <a:lnTo>
                    <a:pt x="371157" y="212940"/>
                  </a:lnTo>
                  <a:lnTo>
                    <a:pt x="371157" y="210972"/>
                  </a:lnTo>
                  <a:lnTo>
                    <a:pt x="371157" y="200139"/>
                  </a:lnTo>
                  <a:lnTo>
                    <a:pt x="371157" y="198158"/>
                  </a:lnTo>
                  <a:lnTo>
                    <a:pt x="365137" y="192138"/>
                  </a:lnTo>
                  <a:lnTo>
                    <a:pt x="251637" y="192138"/>
                  </a:lnTo>
                  <a:lnTo>
                    <a:pt x="251637" y="155028"/>
                  </a:lnTo>
                  <a:lnTo>
                    <a:pt x="365137" y="155028"/>
                  </a:lnTo>
                  <a:lnTo>
                    <a:pt x="371157" y="149009"/>
                  </a:lnTo>
                  <a:lnTo>
                    <a:pt x="371157" y="147040"/>
                  </a:lnTo>
                  <a:lnTo>
                    <a:pt x="371157" y="136207"/>
                  </a:lnTo>
                  <a:lnTo>
                    <a:pt x="371157" y="134226"/>
                  </a:lnTo>
                  <a:lnTo>
                    <a:pt x="365137" y="128206"/>
                  </a:lnTo>
                  <a:lnTo>
                    <a:pt x="233032" y="128206"/>
                  </a:lnTo>
                  <a:lnTo>
                    <a:pt x="224815" y="122047"/>
                  </a:lnTo>
                  <a:lnTo>
                    <a:pt x="224815" y="452678"/>
                  </a:lnTo>
                  <a:lnTo>
                    <a:pt x="134747" y="452678"/>
                  </a:lnTo>
                  <a:lnTo>
                    <a:pt x="134747" y="87922"/>
                  </a:lnTo>
                  <a:lnTo>
                    <a:pt x="224815" y="155549"/>
                  </a:lnTo>
                  <a:lnTo>
                    <a:pt x="224815" y="122047"/>
                  </a:lnTo>
                  <a:lnTo>
                    <a:pt x="147523" y="63995"/>
                  </a:lnTo>
                  <a:lnTo>
                    <a:pt x="147523" y="73977"/>
                  </a:lnTo>
                  <a:lnTo>
                    <a:pt x="129463" y="73977"/>
                  </a:lnTo>
                  <a:lnTo>
                    <a:pt x="147510" y="73964"/>
                  </a:lnTo>
                  <a:lnTo>
                    <a:pt x="147523" y="63995"/>
                  </a:lnTo>
                  <a:lnTo>
                    <a:pt x="141643" y="59575"/>
                  </a:lnTo>
                  <a:lnTo>
                    <a:pt x="131178" y="51714"/>
                  </a:lnTo>
                  <a:lnTo>
                    <a:pt x="126746" y="51308"/>
                  </a:lnTo>
                  <a:lnTo>
                    <a:pt x="126746" y="73964"/>
                  </a:lnTo>
                  <a:lnTo>
                    <a:pt x="122796" y="73964"/>
                  </a:lnTo>
                  <a:lnTo>
                    <a:pt x="126746" y="73964"/>
                  </a:lnTo>
                  <a:lnTo>
                    <a:pt x="126746" y="51308"/>
                  </a:lnTo>
                  <a:lnTo>
                    <a:pt x="124206" y="51066"/>
                  </a:lnTo>
                  <a:lnTo>
                    <a:pt x="111899" y="57200"/>
                  </a:lnTo>
                  <a:lnTo>
                    <a:pt x="107924" y="63855"/>
                  </a:lnTo>
                  <a:lnTo>
                    <a:pt x="107924" y="452678"/>
                  </a:lnTo>
                  <a:lnTo>
                    <a:pt x="107924" y="460679"/>
                  </a:lnTo>
                  <a:lnTo>
                    <a:pt x="107924" y="471512"/>
                  </a:lnTo>
                  <a:lnTo>
                    <a:pt x="10414" y="471512"/>
                  </a:lnTo>
                  <a:lnTo>
                    <a:pt x="8001" y="469074"/>
                  </a:lnTo>
                  <a:lnTo>
                    <a:pt x="8001" y="463105"/>
                  </a:lnTo>
                  <a:lnTo>
                    <a:pt x="10414" y="460679"/>
                  </a:lnTo>
                  <a:lnTo>
                    <a:pt x="107924" y="460679"/>
                  </a:lnTo>
                  <a:lnTo>
                    <a:pt x="107924" y="452678"/>
                  </a:lnTo>
                  <a:lnTo>
                    <a:pt x="6007" y="452678"/>
                  </a:lnTo>
                  <a:lnTo>
                    <a:pt x="0" y="458711"/>
                  </a:lnTo>
                  <a:lnTo>
                    <a:pt x="0" y="473494"/>
                  </a:lnTo>
                  <a:lnTo>
                    <a:pt x="6007" y="479501"/>
                  </a:lnTo>
                  <a:lnTo>
                    <a:pt x="107924" y="479501"/>
                  </a:lnTo>
                  <a:lnTo>
                    <a:pt x="251637" y="479501"/>
                  </a:lnTo>
                  <a:lnTo>
                    <a:pt x="445465" y="479501"/>
                  </a:lnTo>
                  <a:lnTo>
                    <a:pt x="589191" y="479501"/>
                  </a:lnTo>
                  <a:lnTo>
                    <a:pt x="693280" y="479501"/>
                  </a:lnTo>
                  <a:lnTo>
                    <a:pt x="699287" y="473494"/>
                  </a:lnTo>
                  <a:lnTo>
                    <a:pt x="699287" y="471512"/>
                  </a:lnTo>
                  <a:lnTo>
                    <a:pt x="699287" y="460679"/>
                  </a:lnTo>
                  <a:lnTo>
                    <a:pt x="699287" y="458711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3951501" y="1820840"/>
            <a:ext cx="3187065" cy="166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chemeClr val="accent1"/>
                </a:solidFill>
                <a:latin typeface="Arial"/>
                <a:cs typeface="Arial"/>
              </a:rPr>
              <a:t>Why</a:t>
            </a:r>
            <a:r>
              <a:rPr sz="1400" b="1" spc="-5" dirty="0">
                <a:solidFill>
                  <a:schemeClr val="accent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chemeClr val="accent1"/>
                </a:solidFill>
                <a:latin typeface="Arial"/>
                <a:cs typeface="Arial"/>
              </a:rPr>
              <a:t>future-proofing</a:t>
            </a:r>
            <a:r>
              <a:rPr sz="1400" b="1" spc="-5" dirty="0">
                <a:solidFill>
                  <a:schemeClr val="accent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chemeClr val="accent1"/>
                </a:solidFill>
                <a:latin typeface="Arial"/>
                <a:cs typeface="Arial"/>
              </a:rPr>
              <a:t>your</a:t>
            </a:r>
            <a:r>
              <a:rPr sz="1400" b="1" spc="-10" dirty="0">
                <a:solidFill>
                  <a:schemeClr val="accent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chemeClr val="accent1"/>
                </a:solidFill>
                <a:latin typeface="Arial"/>
                <a:cs typeface="Arial"/>
              </a:rPr>
              <a:t>business </a:t>
            </a:r>
            <a:r>
              <a:rPr sz="1400" b="1" spc="-25" dirty="0">
                <a:solidFill>
                  <a:schemeClr val="accent1"/>
                </a:solidFill>
                <a:latin typeface="Arial"/>
                <a:cs typeface="Arial"/>
              </a:rPr>
              <a:t>is</a:t>
            </a:r>
            <a:endParaRPr sz="1400" dirty="0">
              <a:solidFill>
                <a:schemeClr val="accent1"/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400" b="1" dirty="0">
                <a:solidFill>
                  <a:schemeClr val="accent1"/>
                </a:solidFill>
                <a:latin typeface="Arial"/>
                <a:cs typeface="Arial"/>
              </a:rPr>
              <a:t>so</a:t>
            </a:r>
            <a:r>
              <a:rPr sz="1400" b="1" spc="-10" dirty="0">
                <a:solidFill>
                  <a:schemeClr val="accent1"/>
                </a:solidFill>
                <a:latin typeface="Arial"/>
                <a:cs typeface="Arial"/>
              </a:rPr>
              <a:t> important</a:t>
            </a:r>
            <a:endParaRPr sz="1400" dirty="0">
              <a:solidFill>
                <a:schemeClr val="accent1"/>
              </a:solidFill>
              <a:latin typeface="Arial"/>
              <a:cs typeface="Arial"/>
            </a:endParaRPr>
          </a:p>
          <a:p>
            <a:pPr marL="12700" marR="32384">
              <a:lnSpc>
                <a:spcPct val="100000"/>
              </a:lnSpc>
              <a:spcBef>
                <a:spcPts val="1120"/>
              </a:spcBef>
            </a:pP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As</a:t>
            </a:r>
            <a:r>
              <a:rPr sz="1000" spc="-3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Britain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becomes</a:t>
            </a:r>
            <a:r>
              <a:rPr sz="1000" spc="-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increasingly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digital,</a:t>
            </a:r>
            <a:r>
              <a:rPr sz="1000" spc="-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the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way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Arial"/>
                <a:cs typeface="Arial"/>
              </a:rPr>
              <a:t>the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nation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consumes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goods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and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services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changing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Arial"/>
                <a:cs typeface="Arial"/>
              </a:rPr>
              <a:t>at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pace</a:t>
            </a:r>
            <a:r>
              <a:rPr sz="1000" spc="-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and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this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driving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the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need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look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for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faster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Arial"/>
                <a:cs typeface="Arial"/>
              </a:rPr>
              <a:t>and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smarter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ways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operate.</a:t>
            </a:r>
            <a:r>
              <a:rPr sz="1000" spc="2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Lightning-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fast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and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 resilient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 Full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Fibre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connectivity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needed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underpin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this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digital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revolution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that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seeing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data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consumption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accelerate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Arial"/>
                <a:cs typeface="Arial"/>
              </a:rPr>
              <a:t>at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phenomenal</a:t>
            </a:r>
            <a:r>
              <a:rPr sz="1000" spc="-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rate.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61500" y="9424042"/>
            <a:ext cx="2480310" cy="74803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400" b="1" spc="-10" dirty="0">
                <a:solidFill>
                  <a:srgbClr val="231F20"/>
                </a:solidFill>
                <a:latin typeface="Arial"/>
                <a:cs typeface="Arial"/>
              </a:rPr>
              <a:t>&lt;Your</a:t>
            </a:r>
            <a:r>
              <a:rPr sz="1400" b="1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231F20"/>
                </a:solidFill>
                <a:latin typeface="Arial"/>
                <a:cs typeface="Arial"/>
              </a:rPr>
              <a:t>Web</a:t>
            </a:r>
            <a:r>
              <a:rPr sz="1400" b="1" spc="-9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231F20"/>
                </a:solidFill>
                <a:latin typeface="Arial"/>
                <a:cs typeface="Arial"/>
              </a:rPr>
              <a:t>Address&gt;</a:t>
            </a:r>
            <a:endParaRPr sz="1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b="1" spc="-10" dirty="0">
                <a:solidFill>
                  <a:srgbClr val="231F20"/>
                </a:solidFill>
                <a:latin typeface="Arial"/>
                <a:cs typeface="Arial"/>
              </a:rPr>
              <a:t>&lt;Your</a:t>
            </a:r>
            <a:r>
              <a:rPr sz="1300" b="1" spc="-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231F20"/>
                </a:solidFill>
                <a:latin typeface="Arial"/>
                <a:cs typeface="Arial"/>
              </a:rPr>
              <a:t>Phone</a:t>
            </a:r>
            <a:r>
              <a:rPr sz="1300" b="1" spc="-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300" b="1" spc="-10" dirty="0">
                <a:solidFill>
                  <a:srgbClr val="231F20"/>
                </a:solidFill>
                <a:latin typeface="Arial"/>
                <a:cs typeface="Arial"/>
              </a:rPr>
              <a:t>Number&gt;</a:t>
            </a:r>
            <a:endParaRPr sz="1300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440"/>
              </a:spcBef>
            </a:pPr>
            <a:r>
              <a:rPr sz="500" dirty="0">
                <a:latin typeface="Arial"/>
                <a:cs typeface="Arial"/>
              </a:rPr>
              <a:t>Information</a:t>
            </a:r>
            <a:r>
              <a:rPr sz="500" spc="-5" dirty="0">
                <a:latin typeface="Arial"/>
                <a:cs typeface="Arial"/>
              </a:rPr>
              <a:t> </a:t>
            </a:r>
            <a:r>
              <a:rPr sz="500" spc="-10" dirty="0">
                <a:latin typeface="Arial"/>
                <a:cs typeface="Arial"/>
              </a:rPr>
              <a:t>provided</a:t>
            </a:r>
            <a:r>
              <a:rPr sz="500" dirty="0">
                <a:latin typeface="Arial"/>
                <a:cs typeface="Arial"/>
              </a:rPr>
              <a:t> in this</a:t>
            </a:r>
            <a:r>
              <a:rPr sz="500" spc="5" dirty="0">
                <a:latin typeface="Arial"/>
                <a:cs typeface="Arial"/>
              </a:rPr>
              <a:t> </a:t>
            </a:r>
            <a:r>
              <a:rPr sz="500" spc="-10" dirty="0">
                <a:latin typeface="Arial"/>
                <a:cs typeface="Arial"/>
              </a:rPr>
              <a:t>document</a:t>
            </a:r>
            <a:r>
              <a:rPr sz="500" dirty="0">
                <a:latin typeface="Arial"/>
                <a:cs typeface="Arial"/>
              </a:rPr>
              <a:t> is</a:t>
            </a:r>
            <a:r>
              <a:rPr sz="500" spc="5" dirty="0">
                <a:latin typeface="Arial"/>
                <a:cs typeface="Arial"/>
              </a:rPr>
              <a:t> </a:t>
            </a:r>
            <a:r>
              <a:rPr sz="500" dirty="0">
                <a:latin typeface="Arial"/>
                <a:cs typeface="Arial"/>
              </a:rPr>
              <a:t>subject</a:t>
            </a:r>
            <a:r>
              <a:rPr sz="500" spc="5" dirty="0">
                <a:latin typeface="Arial"/>
                <a:cs typeface="Arial"/>
              </a:rPr>
              <a:t> </a:t>
            </a:r>
            <a:r>
              <a:rPr sz="500" dirty="0">
                <a:latin typeface="Arial"/>
                <a:cs typeface="Arial"/>
              </a:rPr>
              <a:t>to</a:t>
            </a:r>
            <a:r>
              <a:rPr sz="500" spc="5" dirty="0">
                <a:latin typeface="Arial"/>
                <a:cs typeface="Arial"/>
              </a:rPr>
              <a:t> </a:t>
            </a:r>
            <a:r>
              <a:rPr sz="500" dirty="0">
                <a:latin typeface="Arial"/>
                <a:cs typeface="Arial"/>
              </a:rPr>
              <a:t>change.</a:t>
            </a:r>
            <a:r>
              <a:rPr sz="500" spc="-25" dirty="0">
                <a:latin typeface="Arial"/>
                <a:cs typeface="Arial"/>
              </a:rPr>
              <a:t> </a:t>
            </a:r>
            <a:r>
              <a:rPr sz="500" dirty="0">
                <a:latin typeface="Arial"/>
                <a:cs typeface="Arial"/>
              </a:rPr>
              <a:t>All</a:t>
            </a:r>
            <a:r>
              <a:rPr sz="500" spc="5" dirty="0">
                <a:latin typeface="Arial"/>
                <a:cs typeface="Arial"/>
              </a:rPr>
              <a:t> </a:t>
            </a:r>
            <a:r>
              <a:rPr sz="500" dirty="0">
                <a:latin typeface="Arial"/>
                <a:cs typeface="Arial"/>
              </a:rPr>
              <a:t>services</a:t>
            </a:r>
            <a:r>
              <a:rPr sz="500" spc="5" dirty="0">
                <a:latin typeface="Arial"/>
                <a:cs typeface="Arial"/>
              </a:rPr>
              <a:t> </a:t>
            </a:r>
            <a:r>
              <a:rPr sz="500" dirty="0">
                <a:latin typeface="Arial"/>
                <a:cs typeface="Arial"/>
              </a:rPr>
              <a:t>are</a:t>
            </a:r>
            <a:r>
              <a:rPr sz="500" spc="5" dirty="0">
                <a:latin typeface="Arial"/>
                <a:cs typeface="Arial"/>
              </a:rPr>
              <a:t> </a:t>
            </a:r>
            <a:r>
              <a:rPr sz="500" spc="-10" dirty="0">
                <a:latin typeface="Arial"/>
                <a:cs typeface="Arial"/>
              </a:rPr>
              <a:t>provided</a:t>
            </a:r>
            <a:r>
              <a:rPr sz="500" spc="500" dirty="0">
                <a:latin typeface="Arial"/>
                <a:cs typeface="Arial"/>
              </a:rPr>
              <a:t> </a:t>
            </a:r>
            <a:r>
              <a:rPr sz="500" dirty="0">
                <a:latin typeface="Arial"/>
                <a:cs typeface="Arial"/>
              </a:rPr>
              <a:t>subject</a:t>
            </a:r>
            <a:r>
              <a:rPr sz="500" spc="-5" dirty="0">
                <a:latin typeface="Arial"/>
                <a:cs typeface="Arial"/>
              </a:rPr>
              <a:t> </a:t>
            </a:r>
            <a:r>
              <a:rPr sz="500" dirty="0">
                <a:latin typeface="Arial"/>
                <a:cs typeface="Arial"/>
              </a:rPr>
              <a:t>to </a:t>
            </a:r>
            <a:r>
              <a:rPr sz="500" spc="-10" dirty="0">
                <a:latin typeface="Arial"/>
                <a:cs typeface="Arial"/>
              </a:rPr>
              <a:t>&lt;Your</a:t>
            </a:r>
            <a:r>
              <a:rPr sz="500" spc="-5" dirty="0">
                <a:latin typeface="Arial"/>
                <a:cs typeface="Arial"/>
              </a:rPr>
              <a:t> </a:t>
            </a:r>
            <a:r>
              <a:rPr sz="500" spc="-10" dirty="0">
                <a:latin typeface="Arial"/>
                <a:cs typeface="Arial"/>
              </a:rPr>
              <a:t>Company</a:t>
            </a:r>
            <a:r>
              <a:rPr sz="500" spc="-5" dirty="0">
                <a:latin typeface="Arial"/>
                <a:cs typeface="Arial"/>
              </a:rPr>
              <a:t> </a:t>
            </a:r>
            <a:r>
              <a:rPr sz="500" dirty="0">
                <a:latin typeface="Arial"/>
                <a:cs typeface="Arial"/>
              </a:rPr>
              <a:t>Name&gt;</a:t>
            </a:r>
            <a:r>
              <a:rPr sz="500" spc="-5" dirty="0">
                <a:latin typeface="Arial"/>
                <a:cs typeface="Arial"/>
              </a:rPr>
              <a:t> </a:t>
            </a:r>
            <a:r>
              <a:rPr sz="500" dirty="0">
                <a:latin typeface="Arial"/>
                <a:cs typeface="Arial"/>
              </a:rPr>
              <a:t>contractual terms and</a:t>
            </a:r>
            <a:r>
              <a:rPr sz="500" spc="-5" dirty="0">
                <a:latin typeface="Arial"/>
                <a:cs typeface="Arial"/>
              </a:rPr>
              <a:t> </a:t>
            </a:r>
            <a:r>
              <a:rPr sz="500" dirty="0">
                <a:latin typeface="Arial"/>
                <a:cs typeface="Arial"/>
              </a:rPr>
              <a:t>conditions. © </a:t>
            </a:r>
            <a:r>
              <a:rPr sz="500" spc="-10" dirty="0">
                <a:latin typeface="Arial"/>
                <a:cs typeface="Arial"/>
              </a:rPr>
              <a:t>&lt;Your</a:t>
            </a:r>
            <a:r>
              <a:rPr sz="500" spc="-5" dirty="0">
                <a:latin typeface="Arial"/>
                <a:cs typeface="Arial"/>
              </a:rPr>
              <a:t> </a:t>
            </a:r>
            <a:r>
              <a:rPr sz="500" spc="-10" dirty="0">
                <a:latin typeface="Arial"/>
                <a:cs typeface="Arial"/>
              </a:rPr>
              <a:t>Company</a:t>
            </a:r>
            <a:r>
              <a:rPr sz="500" spc="500" dirty="0">
                <a:latin typeface="Arial"/>
                <a:cs typeface="Arial"/>
              </a:rPr>
              <a:t> </a:t>
            </a:r>
            <a:r>
              <a:rPr sz="500" dirty="0">
                <a:latin typeface="Arial"/>
                <a:cs typeface="Arial"/>
              </a:rPr>
              <a:t>Name&gt;.</a:t>
            </a:r>
            <a:r>
              <a:rPr sz="500" spc="15" dirty="0">
                <a:latin typeface="Arial"/>
                <a:cs typeface="Arial"/>
              </a:rPr>
              <a:t> </a:t>
            </a:r>
            <a:r>
              <a:rPr sz="500" spc="-10" dirty="0">
                <a:latin typeface="Arial"/>
                <a:cs typeface="Arial"/>
              </a:rPr>
              <a:t>Registered</a:t>
            </a:r>
            <a:r>
              <a:rPr sz="500" spc="15" dirty="0">
                <a:latin typeface="Arial"/>
                <a:cs typeface="Arial"/>
              </a:rPr>
              <a:t> </a:t>
            </a:r>
            <a:r>
              <a:rPr sz="500" spc="-10" dirty="0">
                <a:latin typeface="Arial"/>
                <a:cs typeface="Arial"/>
              </a:rPr>
              <a:t>office:</a:t>
            </a:r>
            <a:r>
              <a:rPr sz="500" spc="15" dirty="0">
                <a:latin typeface="Arial"/>
                <a:cs typeface="Arial"/>
              </a:rPr>
              <a:t> </a:t>
            </a:r>
            <a:r>
              <a:rPr sz="500" spc="-10" dirty="0">
                <a:latin typeface="Arial"/>
                <a:cs typeface="Arial"/>
              </a:rPr>
              <a:t>&lt;Your</a:t>
            </a:r>
            <a:r>
              <a:rPr sz="500" spc="15" dirty="0">
                <a:latin typeface="Arial"/>
                <a:cs typeface="Arial"/>
              </a:rPr>
              <a:t> </a:t>
            </a:r>
            <a:r>
              <a:rPr sz="500" spc="-10" dirty="0">
                <a:latin typeface="Arial"/>
                <a:cs typeface="Arial"/>
              </a:rPr>
              <a:t>Registered</a:t>
            </a:r>
            <a:r>
              <a:rPr sz="500" spc="15" dirty="0">
                <a:latin typeface="Arial"/>
                <a:cs typeface="Arial"/>
              </a:rPr>
              <a:t> </a:t>
            </a:r>
            <a:r>
              <a:rPr sz="500" spc="-10" dirty="0">
                <a:latin typeface="Arial"/>
                <a:cs typeface="Arial"/>
              </a:rPr>
              <a:t>Office</a:t>
            </a:r>
            <a:r>
              <a:rPr sz="500" spc="-15" dirty="0">
                <a:latin typeface="Arial"/>
                <a:cs typeface="Arial"/>
              </a:rPr>
              <a:t> </a:t>
            </a:r>
            <a:r>
              <a:rPr sz="500" dirty="0">
                <a:latin typeface="Arial"/>
                <a:cs typeface="Arial"/>
              </a:rPr>
              <a:t>Address&gt;.</a:t>
            </a:r>
            <a:r>
              <a:rPr sz="500" spc="20" dirty="0">
                <a:latin typeface="Arial"/>
                <a:cs typeface="Arial"/>
              </a:rPr>
              <a:t> </a:t>
            </a:r>
            <a:r>
              <a:rPr sz="500" spc="-10" dirty="0">
                <a:latin typeface="Arial"/>
                <a:cs typeface="Arial"/>
              </a:rPr>
              <a:t>Company</a:t>
            </a:r>
            <a:r>
              <a:rPr sz="500" spc="15" dirty="0">
                <a:latin typeface="Arial"/>
                <a:cs typeface="Arial"/>
              </a:rPr>
              <a:t> </a:t>
            </a:r>
            <a:r>
              <a:rPr sz="500" dirty="0">
                <a:latin typeface="Arial"/>
                <a:cs typeface="Arial"/>
              </a:rPr>
              <a:t>no.</a:t>
            </a:r>
            <a:r>
              <a:rPr sz="500" spc="15" dirty="0">
                <a:latin typeface="Arial"/>
                <a:cs typeface="Arial"/>
              </a:rPr>
              <a:t> </a:t>
            </a:r>
            <a:r>
              <a:rPr sz="500" spc="-10" dirty="0">
                <a:latin typeface="Arial"/>
                <a:cs typeface="Arial"/>
              </a:rPr>
              <a:t>xxxxxxxx.</a:t>
            </a:r>
            <a:endParaRPr sz="5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92595" y="7433744"/>
            <a:ext cx="1305560" cy="1822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000" b="1" dirty="0">
                <a:solidFill>
                  <a:srgbClr val="FFFFFF"/>
                </a:solidFill>
                <a:latin typeface="HelveticaNeueLT Std"/>
                <a:cs typeface="HelveticaNeueLT Std"/>
              </a:rPr>
              <a:t>Full</a:t>
            </a:r>
            <a:r>
              <a:rPr sz="1000" b="1" spc="35" dirty="0">
                <a:solidFill>
                  <a:srgbClr val="FFFFFF"/>
                </a:solidFill>
                <a:latin typeface="HelveticaNeueLT Std"/>
                <a:cs typeface="HelveticaNeueLT Std"/>
              </a:rPr>
              <a:t> </a:t>
            </a:r>
            <a:r>
              <a:rPr sz="1000" b="1" dirty="0">
                <a:solidFill>
                  <a:srgbClr val="FFFFFF"/>
                </a:solidFill>
                <a:latin typeface="HelveticaNeueLT Std"/>
                <a:cs typeface="HelveticaNeueLT Std"/>
              </a:rPr>
              <a:t>Fibre</a:t>
            </a:r>
            <a:r>
              <a:rPr sz="1000" b="1" spc="35" dirty="0">
                <a:solidFill>
                  <a:srgbClr val="FFFFFF"/>
                </a:solidFill>
                <a:latin typeface="HelveticaNeueLT Std"/>
                <a:cs typeface="HelveticaNeueLT Std"/>
              </a:rPr>
              <a:t> </a:t>
            </a:r>
            <a:r>
              <a:rPr sz="1000" b="1" spc="-10" dirty="0">
                <a:solidFill>
                  <a:srgbClr val="FFFFFF"/>
                </a:solidFill>
                <a:latin typeface="HelveticaNeueLT Std"/>
                <a:cs typeface="HelveticaNeueLT Std"/>
              </a:rPr>
              <a:t>broadband</a:t>
            </a:r>
            <a:endParaRPr sz="1000">
              <a:latin typeface="HelveticaNeueLT Std"/>
              <a:cs typeface="HelveticaNeueLT Std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65507" y="8578596"/>
            <a:ext cx="621665" cy="1699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000" b="1" spc="-10" dirty="0">
                <a:solidFill>
                  <a:srgbClr val="FFFFFF"/>
                </a:solidFill>
                <a:cs typeface="HelveticaNeueLT Std Med"/>
              </a:rPr>
              <a:t>Exchange</a:t>
            </a:r>
            <a:endParaRPr sz="1000" b="1" dirty="0">
              <a:cs typeface="HelveticaNeueLT Std Med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65507" y="6831697"/>
            <a:ext cx="621665" cy="1699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000" b="1" spc="-10" dirty="0">
                <a:solidFill>
                  <a:srgbClr val="FFFFFF"/>
                </a:solidFill>
                <a:cs typeface="HelveticaNeueLT Std Med"/>
              </a:rPr>
              <a:t>Exchange</a:t>
            </a:r>
            <a:endParaRPr sz="1000" b="1" dirty="0">
              <a:cs typeface="HelveticaNeueLT Std Med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724910" y="8351396"/>
            <a:ext cx="2700565" cy="1699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000" b="1" dirty="0">
                <a:solidFill>
                  <a:srgbClr val="FFFFFF"/>
                </a:solidFill>
                <a:cs typeface="HelveticaNeueLT Std Med"/>
              </a:rPr>
              <a:t>Gigabit</a:t>
            </a:r>
            <a:r>
              <a:rPr sz="1000" b="1" spc="70" dirty="0">
                <a:solidFill>
                  <a:srgbClr val="FFFFFF"/>
                </a:solidFill>
                <a:cs typeface="HelveticaNeueLT Std Med"/>
              </a:rPr>
              <a:t> </a:t>
            </a:r>
            <a:r>
              <a:rPr sz="1000" b="1" dirty="0">
                <a:solidFill>
                  <a:srgbClr val="FFFFFF"/>
                </a:solidFill>
                <a:cs typeface="HelveticaNeueLT Std Med"/>
              </a:rPr>
              <a:t>speed,</a:t>
            </a:r>
            <a:r>
              <a:rPr sz="1000" b="1" spc="70" dirty="0">
                <a:solidFill>
                  <a:srgbClr val="FFFFFF"/>
                </a:solidFill>
                <a:cs typeface="HelveticaNeueLT Std Med"/>
              </a:rPr>
              <a:t> </a:t>
            </a:r>
            <a:r>
              <a:rPr sz="1000" b="1" dirty="0">
                <a:solidFill>
                  <a:srgbClr val="FFFFFF"/>
                </a:solidFill>
                <a:cs typeface="HelveticaNeueLT Std Med"/>
              </a:rPr>
              <a:t>future-proof</a:t>
            </a:r>
            <a:r>
              <a:rPr sz="1000" b="1" spc="75" dirty="0">
                <a:solidFill>
                  <a:srgbClr val="FFFFFF"/>
                </a:solidFill>
                <a:cs typeface="HelveticaNeueLT Std Med"/>
              </a:rPr>
              <a:t> </a:t>
            </a:r>
            <a:r>
              <a:rPr sz="1000" b="1" spc="-10" dirty="0">
                <a:solidFill>
                  <a:srgbClr val="FFFFFF"/>
                </a:solidFill>
                <a:cs typeface="HelveticaNeueLT Std Med"/>
              </a:rPr>
              <a:t>connectivity</a:t>
            </a:r>
            <a:endParaRPr sz="1000" b="1" dirty="0">
              <a:cs typeface="HelveticaNeueLT Std Med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420702" y="6746285"/>
            <a:ext cx="867410" cy="1699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000" b="1" dirty="0">
                <a:solidFill>
                  <a:srgbClr val="FFFFFF"/>
                </a:solidFill>
                <a:cs typeface="HelveticaNeueLT Std Med"/>
              </a:rPr>
              <a:t>Street</a:t>
            </a:r>
            <a:r>
              <a:rPr sz="1000" b="1" spc="40" dirty="0">
                <a:solidFill>
                  <a:srgbClr val="FFFFFF"/>
                </a:solidFill>
                <a:cs typeface="HelveticaNeueLT Std Med"/>
              </a:rPr>
              <a:t> </a:t>
            </a:r>
            <a:r>
              <a:rPr sz="1000" b="1" spc="-10" dirty="0">
                <a:solidFill>
                  <a:srgbClr val="FFFFFF"/>
                </a:solidFill>
                <a:cs typeface="HelveticaNeueLT Std Med"/>
              </a:rPr>
              <a:t>cabinet</a:t>
            </a:r>
            <a:endParaRPr sz="1000" b="1" dirty="0">
              <a:cs typeface="HelveticaNeueLT Std Med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197079" y="6563224"/>
            <a:ext cx="954405" cy="1699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000" b="1" dirty="0">
                <a:solidFill>
                  <a:srgbClr val="FFFFFF"/>
                </a:solidFill>
                <a:cs typeface="HelveticaNeueLT Std Med"/>
              </a:rPr>
              <a:t>Fast</a:t>
            </a:r>
            <a:r>
              <a:rPr sz="1000" b="1" spc="35" dirty="0">
                <a:solidFill>
                  <a:srgbClr val="FFFFFF"/>
                </a:solidFill>
                <a:cs typeface="HelveticaNeueLT Std Med"/>
              </a:rPr>
              <a:t> </a:t>
            </a:r>
            <a:r>
              <a:rPr sz="1000" b="1" dirty="0">
                <a:solidFill>
                  <a:srgbClr val="FFFFFF"/>
                </a:solidFill>
                <a:cs typeface="HelveticaNeueLT Std Med"/>
              </a:rPr>
              <a:t>fibre</a:t>
            </a:r>
            <a:r>
              <a:rPr sz="1000" b="1" spc="35" dirty="0">
                <a:solidFill>
                  <a:srgbClr val="FFFFFF"/>
                </a:solidFill>
                <a:cs typeface="HelveticaNeueLT Std Med"/>
              </a:rPr>
              <a:t> </a:t>
            </a:r>
            <a:r>
              <a:rPr sz="1000" b="1" spc="-20" dirty="0">
                <a:solidFill>
                  <a:srgbClr val="FFFFFF"/>
                </a:solidFill>
                <a:cs typeface="HelveticaNeueLT Std Med"/>
              </a:rPr>
              <a:t>cable</a:t>
            </a:r>
            <a:endParaRPr sz="1000" b="1" dirty="0">
              <a:cs typeface="HelveticaNeueLT Std Med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540686" y="6563224"/>
            <a:ext cx="1147445" cy="1699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000" b="1" dirty="0">
                <a:solidFill>
                  <a:srgbClr val="FFFFFF"/>
                </a:solidFill>
                <a:cs typeface="HelveticaNeueLT Std Med"/>
              </a:rPr>
              <a:t>Slow</a:t>
            </a:r>
            <a:r>
              <a:rPr sz="1000" b="1" spc="60" dirty="0">
                <a:solidFill>
                  <a:srgbClr val="FFFFFF"/>
                </a:solidFill>
                <a:cs typeface="HelveticaNeueLT Std Med"/>
              </a:rPr>
              <a:t> </a:t>
            </a:r>
            <a:r>
              <a:rPr sz="1000" b="1" dirty="0">
                <a:solidFill>
                  <a:srgbClr val="FFFFFF"/>
                </a:solidFill>
                <a:cs typeface="HelveticaNeueLT Std Med"/>
              </a:rPr>
              <a:t>copper</a:t>
            </a:r>
            <a:r>
              <a:rPr sz="1000" b="1" spc="60" dirty="0">
                <a:solidFill>
                  <a:srgbClr val="FFFFFF"/>
                </a:solidFill>
                <a:cs typeface="HelveticaNeueLT Std Med"/>
              </a:rPr>
              <a:t> </a:t>
            </a:r>
            <a:r>
              <a:rPr sz="1000" b="1" spc="-10" dirty="0">
                <a:solidFill>
                  <a:srgbClr val="FFFFFF"/>
                </a:solidFill>
                <a:cs typeface="HelveticaNeueLT Std Med"/>
              </a:rPr>
              <a:t>cable</a:t>
            </a:r>
            <a:endParaRPr sz="1000" b="1">
              <a:cs typeface="HelveticaNeueLT Std Med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993045" y="6035023"/>
            <a:ext cx="4890770" cy="2519045"/>
            <a:chOff x="993045" y="6035023"/>
            <a:chExt cx="4890770" cy="2519045"/>
          </a:xfrm>
        </p:grpSpPr>
        <p:sp>
          <p:nvSpPr>
            <p:cNvPr id="20" name="object 20"/>
            <p:cNvSpPr/>
            <p:nvPr/>
          </p:nvSpPr>
          <p:spPr>
            <a:xfrm>
              <a:off x="1858666" y="6426975"/>
              <a:ext cx="1525905" cy="0"/>
            </a:xfrm>
            <a:custGeom>
              <a:avLst/>
              <a:gdLst/>
              <a:ahLst/>
              <a:cxnLst/>
              <a:rect l="l" t="t" r="r" b="b"/>
              <a:pathLst>
                <a:path w="1525904">
                  <a:moveTo>
                    <a:pt x="1525778" y="0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858672" y="6426977"/>
              <a:ext cx="1525905" cy="0"/>
            </a:xfrm>
            <a:custGeom>
              <a:avLst/>
              <a:gdLst/>
              <a:ahLst/>
              <a:cxnLst/>
              <a:rect l="l" t="t" r="r" b="b"/>
              <a:pathLst>
                <a:path w="1525904">
                  <a:moveTo>
                    <a:pt x="0" y="0"/>
                  </a:moveTo>
                  <a:lnTo>
                    <a:pt x="1525778" y="0"/>
                  </a:lnTo>
                </a:path>
              </a:pathLst>
            </a:custGeom>
            <a:ln w="32550">
              <a:solidFill>
                <a:srgbClr val="D1D3D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858672" y="8184675"/>
              <a:ext cx="4025265" cy="0"/>
            </a:xfrm>
            <a:custGeom>
              <a:avLst/>
              <a:gdLst/>
              <a:ahLst/>
              <a:cxnLst/>
              <a:rect l="l" t="t" r="r" b="b"/>
              <a:pathLst>
                <a:path w="4025265">
                  <a:moveTo>
                    <a:pt x="0" y="0"/>
                  </a:moveTo>
                  <a:lnTo>
                    <a:pt x="4025011" y="0"/>
                  </a:lnTo>
                </a:path>
              </a:pathLst>
            </a:custGeom>
            <a:ln w="32550">
              <a:solidFill>
                <a:srgbClr val="D1D3D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610268" y="8106862"/>
              <a:ext cx="155638" cy="155625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16417" y="8106862"/>
              <a:ext cx="155625" cy="155625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22567" y="8106862"/>
              <a:ext cx="155625" cy="155625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4299920" y="6347366"/>
              <a:ext cx="1553845" cy="173990"/>
            </a:xfrm>
            <a:custGeom>
              <a:avLst/>
              <a:gdLst/>
              <a:ahLst/>
              <a:cxnLst/>
              <a:rect l="l" t="t" r="r" b="b"/>
              <a:pathLst>
                <a:path w="1553845" h="173990">
                  <a:moveTo>
                    <a:pt x="0" y="0"/>
                  </a:moveTo>
                  <a:lnTo>
                    <a:pt x="42247" y="4856"/>
                  </a:lnTo>
                  <a:lnTo>
                    <a:pt x="106239" y="37466"/>
                  </a:lnTo>
                  <a:lnTo>
                    <a:pt x="155319" y="86728"/>
                  </a:lnTo>
                  <a:lnTo>
                    <a:pt x="178927" y="112399"/>
                  </a:lnTo>
                  <a:lnTo>
                    <a:pt x="204398" y="135989"/>
                  </a:lnTo>
                  <a:lnTo>
                    <a:pt x="233596" y="155417"/>
                  </a:lnTo>
                  <a:lnTo>
                    <a:pt x="268385" y="168599"/>
                  </a:lnTo>
                  <a:lnTo>
                    <a:pt x="310629" y="173456"/>
                  </a:lnTo>
                  <a:lnTo>
                    <a:pt x="352873" y="168599"/>
                  </a:lnTo>
                  <a:lnTo>
                    <a:pt x="387662" y="155417"/>
                  </a:lnTo>
                  <a:lnTo>
                    <a:pt x="416860" y="135989"/>
                  </a:lnTo>
                  <a:lnTo>
                    <a:pt x="442332" y="112399"/>
                  </a:lnTo>
                  <a:lnTo>
                    <a:pt x="465940" y="86728"/>
                  </a:lnTo>
                  <a:lnTo>
                    <a:pt x="489549" y="61056"/>
                  </a:lnTo>
                  <a:lnTo>
                    <a:pt x="515023" y="37466"/>
                  </a:lnTo>
                  <a:lnTo>
                    <a:pt x="544225" y="18039"/>
                  </a:lnTo>
                  <a:lnTo>
                    <a:pt x="579020" y="4856"/>
                  </a:lnTo>
                  <a:lnTo>
                    <a:pt x="621271" y="0"/>
                  </a:lnTo>
                  <a:lnTo>
                    <a:pt x="663515" y="4856"/>
                  </a:lnTo>
                  <a:lnTo>
                    <a:pt x="698304" y="18039"/>
                  </a:lnTo>
                  <a:lnTo>
                    <a:pt x="727502" y="37466"/>
                  </a:lnTo>
                  <a:lnTo>
                    <a:pt x="752972" y="61056"/>
                  </a:lnTo>
                  <a:lnTo>
                    <a:pt x="776579" y="86728"/>
                  </a:lnTo>
                  <a:lnTo>
                    <a:pt x="800186" y="112399"/>
                  </a:lnTo>
                  <a:lnTo>
                    <a:pt x="825657" y="135989"/>
                  </a:lnTo>
                  <a:lnTo>
                    <a:pt x="854854" y="155417"/>
                  </a:lnTo>
                  <a:lnTo>
                    <a:pt x="889644" y="168599"/>
                  </a:lnTo>
                  <a:lnTo>
                    <a:pt x="931887" y="173456"/>
                  </a:lnTo>
                  <a:lnTo>
                    <a:pt x="974142" y="168599"/>
                  </a:lnTo>
                  <a:lnTo>
                    <a:pt x="1038144" y="135989"/>
                  </a:lnTo>
                  <a:lnTo>
                    <a:pt x="1087232" y="86728"/>
                  </a:lnTo>
                  <a:lnTo>
                    <a:pt x="1110844" y="61056"/>
                  </a:lnTo>
                  <a:lnTo>
                    <a:pt x="1136319" y="37466"/>
                  </a:lnTo>
                  <a:lnTo>
                    <a:pt x="1165522" y="18039"/>
                  </a:lnTo>
                  <a:lnTo>
                    <a:pt x="1200317" y="4856"/>
                  </a:lnTo>
                  <a:lnTo>
                    <a:pt x="1242568" y="0"/>
                  </a:lnTo>
                  <a:lnTo>
                    <a:pt x="1284822" y="4856"/>
                  </a:lnTo>
                  <a:lnTo>
                    <a:pt x="1348824" y="37466"/>
                  </a:lnTo>
                  <a:lnTo>
                    <a:pt x="1397911" y="86728"/>
                  </a:lnTo>
                  <a:lnTo>
                    <a:pt x="1421521" y="112399"/>
                  </a:lnTo>
                  <a:lnTo>
                    <a:pt x="1446995" y="135989"/>
                  </a:lnTo>
                  <a:lnTo>
                    <a:pt x="1476195" y="155417"/>
                  </a:lnTo>
                  <a:lnTo>
                    <a:pt x="1510988" y="168599"/>
                  </a:lnTo>
                  <a:lnTo>
                    <a:pt x="1553235" y="173456"/>
                  </a:lnTo>
                </a:path>
              </a:pathLst>
            </a:custGeom>
            <a:ln w="32550">
              <a:solidFill>
                <a:srgbClr val="D1D3D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3537033" y="6181154"/>
              <a:ext cx="418465" cy="479425"/>
            </a:xfrm>
            <a:custGeom>
              <a:avLst/>
              <a:gdLst/>
              <a:ahLst/>
              <a:cxnLst/>
              <a:rect l="l" t="t" r="r" b="b"/>
              <a:pathLst>
                <a:path w="418464" h="479425">
                  <a:moveTo>
                    <a:pt x="418058" y="479094"/>
                  </a:moveTo>
                  <a:lnTo>
                    <a:pt x="0" y="479094"/>
                  </a:lnTo>
                  <a:lnTo>
                    <a:pt x="0" y="0"/>
                  </a:lnTo>
                  <a:lnTo>
                    <a:pt x="418058" y="0"/>
                  </a:lnTo>
                  <a:lnTo>
                    <a:pt x="418058" y="479094"/>
                  </a:lnTo>
                  <a:close/>
                </a:path>
              </a:pathLst>
            </a:custGeom>
            <a:ln w="325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3955091" y="6181154"/>
              <a:ext cx="227965" cy="479425"/>
            </a:xfrm>
            <a:custGeom>
              <a:avLst/>
              <a:gdLst/>
              <a:ahLst/>
              <a:cxnLst/>
              <a:rect l="l" t="t" r="r" b="b"/>
              <a:pathLst>
                <a:path w="227964" h="479425">
                  <a:moveTo>
                    <a:pt x="227850" y="479094"/>
                  </a:moveTo>
                  <a:lnTo>
                    <a:pt x="0" y="479094"/>
                  </a:lnTo>
                  <a:lnTo>
                    <a:pt x="0" y="0"/>
                  </a:lnTo>
                  <a:lnTo>
                    <a:pt x="227850" y="0"/>
                  </a:lnTo>
                  <a:lnTo>
                    <a:pt x="227850" y="479094"/>
                  </a:lnTo>
                  <a:close/>
                </a:path>
              </a:pathLst>
            </a:custGeom>
            <a:ln w="325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993038" y="6035027"/>
              <a:ext cx="743585" cy="761365"/>
            </a:xfrm>
            <a:custGeom>
              <a:avLst/>
              <a:gdLst/>
              <a:ahLst/>
              <a:cxnLst/>
              <a:rect l="l" t="t" r="r" b="b"/>
              <a:pathLst>
                <a:path w="743585" h="761365">
                  <a:moveTo>
                    <a:pt x="743559" y="678205"/>
                  </a:moveTo>
                  <a:lnTo>
                    <a:pt x="736866" y="671525"/>
                  </a:lnTo>
                  <a:lnTo>
                    <a:pt x="713651" y="671525"/>
                  </a:lnTo>
                  <a:lnTo>
                    <a:pt x="713651" y="701433"/>
                  </a:lnTo>
                  <a:lnTo>
                    <a:pt x="713651" y="731354"/>
                  </a:lnTo>
                  <a:lnTo>
                    <a:pt x="29895" y="731354"/>
                  </a:lnTo>
                  <a:lnTo>
                    <a:pt x="29895" y="701433"/>
                  </a:lnTo>
                  <a:lnTo>
                    <a:pt x="102552" y="701433"/>
                  </a:lnTo>
                  <a:lnTo>
                    <a:pt x="109232" y="694728"/>
                  </a:lnTo>
                  <a:lnTo>
                    <a:pt x="109232" y="218452"/>
                  </a:lnTo>
                  <a:lnTo>
                    <a:pt x="634339" y="218452"/>
                  </a:lnTo>
                  <a:lnTo>
                    <a:pt x="634339" y="694728"/>
                  </a:lnTo>
                  <a:lnTo>
                    <a:pt x="641007" y="701433"/>
                  </a:lnTo>
                  <a:lnTo>
                    <a:pt x="713651" y="701433"/>
                  </a:lnTo>
                  <a:lnTo>
                    <a:pt x="713651" y="671525"/>
                  </a:lnTo>
                  <a:lnTo>
                    <a:pt x="664235" y="671525"/>
                  </a:lnTo>
                  <a:lnTo>
                    <a:pt x="664235" y="218452"/>
                  </a:lnTo>
                  <a:lnTo>
                    <a:pt x="664235" y="195224"/>
                  </a:lnTo>
                  <a:lnTo>
                    <a:pt x="657542" y="188531"/>
                  </a:lnTo>
                  <a:lnTo>
                    <a:pt x="86029" y="188531"/>
                  </a:lnTo>
                  <a:lnTo>
                    <a:pt x="79336" y="195224"/>
                  </a:lnTo>
                  <a:lnTo>
                    <a:pt x="79336" y="671525"/>
                  </a:lnTo>
                  <a:lnTo>
                    <a:pt x="6718" y="671525"/>
                  </a:lnTo>
                  <a:lnTo>
                    <a:pt x="0" y="678205"/>
                  </a:lnTo>
                  <a:lnTo>
                    <a:pt x="0" y="754557"/>
                  </a:lnTo>
                  <a:lnTo>
                    <a:pt x="6718" y="761263"/>
                  </a:lnTo>
                  <a:lnTo>
                    <a:pt x="736866" y="761263"/>
                  </a:lnTo>
                  <a:lnTo>
                    <a:pt x="743559" y="754557"/>
                  </a:lnTo>
                  <a:lnTo>
                    <a:pt x="743559" y="731354"/>
                  </a:lnTo>
                  <a:lnTo>
                    <a:pt x="743559" y="678205"/>
                  </a:lnTo>
                  <a:close/>
                </a:path>
                <a:path w="743585" h="761365">
                  <a:moveTo>
                    <a:pt x="743559" y="75806"/>
                  </a:moveTo>
                  <a:lnTo>
                    <a:pt x="736866" y="69100"/>
                  </a:lnTo>
                  <a:lnTo>
                    <a:pt x="713651" y="69100"/>
                  </a:lnTo>
                  <a:lnTo>
                    <a:pt x="713651" y="99009"/>
                  </a:lnTo>
                  <a:lnTo>
                    <a:pt x="713651" y="129095"/>
                  </a:lnTo>
                  <a:lnTo>
                    <a:pt x="29895" y="129095"/>
                  </a:lnTo>
                  <a:lnTo>
                    <a:pt x="29895" y="99009"/>
                  </a:lnTo>
                  <a:lnTo>
                    <a:pt x="81292" y="99009"/>
                  </a:lnTo>
                  <a:lnTo>
                    <a:pt x="86575" y="95618"/>
                  </a:lnTo>
                  <a:lnTo>
                    <a:pt x="117094" y="29921"/>
                  </a:lnTo>
                  <a:lnTo>
                    <a:pt x="628980" y="29921"/>
                  </a:lnTo>
                  <a:lnTo>
                    <a:pt x="654646" y="89941"/>
                  </a:lnTo>
                  <a:lnTo>
                    <a:pt x="656983" y="95453"/>
                  </a:lnTo>
                  <a:lnTo>
                    <a:pt x="662419" y="99009"/>
                  </a:lnTo>
                  <a:lnTo>
                    <a:pt x="713651" y="99009"/>
                  </a:lnTo>
                  <a:lnTo>
                    <a:pt x="713651" y="69100"/>
                  </a:lnTo>
                  <a:lnTo>
                    <a:pt x="678230" y="69100"/>
                  </a:lnTo>
                  <a:lnTo>
                    <a:pt x="661479" y="29921"/>
                  </a:lnTo>
                  <a:lnTo>
                    <a:pt x="650227" y="3594"/>
                  </a:lnTo>
                  <a:lnTo>
                    <a:pt x="644791" y="0"/>
                  </a:lnTo>
                  <a:lnTo>
                    <a:pt x="101727" y="0"/>
                  </a:lnTo>
                  <a:lnTo>
                    <a:pt x="96456" y="3390"/>
                  </a:lnTo>
                  <a:lnTo>
                    <a:pt x="93992" y="8661"/>
                  </a:lnTo>
                  <a:lnTo>
                    <a:pt x="65925" y="69100"/>
                  </a:lnTo>
                  <a:lnTo>
                    <a:pt x="6718" y="69100"/>
                  </a:lnTo>
                  <a:lnTo>
                    <a:pt x="0" y="75806"/>
                  </a:lnTo>
                  <a:lnTo>
                    <a:pt x="0" y="152298"/>
                  </a:lnTo>
                  <a:lnTo>
                    <a:pt x="6718" y="159004"/>
                  </a:lnTo>
                  <a:lnTo>
                    <a:pt x="736866" y="159004"/>
                  </a:lnTo>
                  <a:lnTo>
                    <a:pt x="743559" y="152298"/>
                  </a:lnTo>
                  <a:lnTo>
                    <a:pt x="743559" y="129095"/>
                  </a:lnTo>
                  <a:lnTo>
                    <a:pt x="743559" y="7580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16151" y="6501637"/>
              <a:ext cx="131813" cy="238125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81671" y="6501637"/>
              <a:ext cx="131813" cy="238125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993038" y="6442239"/>
              <a:ext cx="743585" cy="2112010"/>
            </a:xfrm>
            <a:custGeom>
              <a:avLst/>
              <a:gdLst/>
              <a:ahLst/>
              <a:cxnLst/>
              <a:rect l="l" t="t" r="r" b="b"/>
              <a:pathLst>
                <a:path w="743585" h="2112009">
                  <a:moveTo>
                    <a:pt x="575945" y="6705"/>
                  </a:moveTo>
                  <a:lnTo>
                    <a:pt x="569264" y="12"/>
                  </a:lnTo>
                  <a:lnTo>
                    <a:pt x="552754" y="0"/>
                  </a:lnTo>
                  <a:lnTo>
                    <a:pt x="189369" y="12"/>
                  </a:lnTo>
                  <a:lnTo>
                    <a:pt x="172808" y="0"/>
                  </a:lnTo>
                  <a:lnTo>
                    <a:pt x="166128" y="6705"/>
                  </a:lnTo>
                  <a:lnTo>
                    <a:pt x="166128" y="23202"/>
                  </a:lnTo>
                  <a:lnTo>
                    <a:pt x="166128" y="290830"/>
                  </a:lnTo>
                  <a:lnTo>
                    <a:pt x="172808" y="297535"/>
                  </a:lnTo>
                  <a:lnTo>
                    <a:pt x="181063" y="297535"/>
                  </a:lnTo>
                  <a:lnTo>
                    <a:pt x="189369" y="297535"/>
                  </a:lnTo>
                  <a:lnTo>
                    <a:pt x="196011" y="290830"/>
                  </a:lnTo>
                  <a:lnTo>
                    <a:pt x="196011" y="29908"/>
                  </a:lnTo>
                  <a:lnTo>
                    <a:pt x="546036" y="29908"/>
                  </a:lnTo>
                  <a:lnTo>
                    <a:pt x="546036" y="290830"/>
                  </a:lnTo>
                  <a:lnTo>
                    <a:pt x="552754" y="297535"/>
                  </a:lnTo>
                  <a:lnTo>
                    <a:pt x="561009" y="297535"/>
                  </a:lnTo>
                  <a:lnTo>
                    <a:pt x="569264" y="297535"/>
                  </a:lnTo>
                  <a:lnTo>
                    <a:pt x="575945" y="290830"/>
                  </a:lnTo>
                  <a:lnTo>
                    <a:pt x="575945" y="23202"/>
                  </a:lnTo>
                  <a:lnTo>
                    <a:pt x="575945" y="6705"/>
                  </a:lnTo>
                  <a:close/>
                </a:path>
                <a:path w="743585" h="2112009">
                  <a:moveTo>
                    <a:pt x="743559" y="2028698"/>
                  </a:moveTo>
                  <a:lnTo>
                    <a:pt x="736866" y="2022017"/>
                  </a:lnTo>
                  <a:lnTo>
                    <a:pt x="713651" y="2022017"/>
                  </a:lnTo>
                  <a:lnTo>
                    <a:pt x="713651" y="2051926"/>
                  </a:lnTo>
                  <a:lnTo>
                    <a:pt x="713651" y="2081847"/>
                  </a:lnTo>
                  <a:lnTo>
                    <a:pt x="29895" y="2081847"/>
                  </a:lnTo>
                  <a:lnTo>
                    <a:pt x="29895" y="2051926"/>
                  </a:lnTo>
                  <a:lnTo>
                    <a:pt x="102552" y="2051926"/>
                  </a:lnTo>
                  <a:lnTo>
                    <a:pt x="109232" y="2045220"/>
                  </a:lnTo>
                  <a:lnTo>
                    <a:pt x="109232" y="1568945"/>
                  </a:lnTo>
                  <a:lnTo>
                    <a:pt x="634339" y="1568945"/>
                  </a:lnTo>
                  <a:lnTo>
                    <a:pt x="634339" y="2045220"/>
                  </a:lnTo>
                  <a:lnTo>
                    <a:pt x="641007" y="2051926"/>
                  </a:lnTo>
                  <a:lnTo>
                    <a:pt x="713651" y="2051926"/>
                  </a:lnTo>
                  <a:lnTo>
                    <a:pt x="713651" y="2022017"/>
                  </a:lnTo>
                  <a:lnTo>
                    <a:pt x="664235" y="2022017"/>
                  </a:lnTo>
                  <a:lnTo>
                    <a:pt x="664235" y="1568945"/>
                  </a:lnTo>
                  <a:lnTo>
                    <a:pt x="664235" y="1545717"/>
                  </a:lnTo>
                  <a:lnTo>
                    <a:pt x="657542" y="1539024"/>
                  </a:lnTo>
                  <a:lnTo>
                    <a:pt x="86029" y="1539024"/>
                  </a:lnTo>
                  <a:lnTo>
                    <a:pt x="79336" y="1545717"/>
                  </a:lnTo>
                  <a:lnTo>
                    <a:pt x="79336" y="2022017"/>
                  </a:lnTo>
                  <a:lnTo>
                    <a:pt x="6718" y="2022017"/>
                  </a:lnTo>
                  <a:lnTo>
                    <a:pt x="0" y="2028698"/>
                  </a:lnTo>
                  <a:lnTo>
                    <a:pt x="0" y="2105050"/>
                  </a:lnTo>
                  <a:lnTo>
                    <a:pt x="6718" y="2111756"/>
                  </a:lnTo>
                  <a:lnTo>
                    <a:pt x="736866" y="2111756"/>
                  </a:lnTo>
                  <a:lnTo>
                    <a:pt x="743559" y="2105050"/>
                  </a:lnTo>
                  <a:lnTo>
                    <a:pt x="743559" y="2081847"/>
                  </a:lnTo>
                  <a:lnTo>
                    <a:pt x="743559" y="2028698"/>
                  </a:lnTo>
                  <a:close/>
                </a:path>
                <a:path w="743585" h="2112009">
                  <a:moveTo>
                    <a:pt x="743559" y="1426298"/>
                  </a:moveTo>
                  <a:lnTo>
                    <a:pt x="736866" y="1419593"/>
                  </a:lnTo>
                  <a:lnTo>
                    <a:pt x="713651" y="1419593"/>
                  </a:lnTo>
                  <a:lnTo>
                    <a:pt x="713651" y="1449501"/>
                  </a:lnTo>
                  <a:lnTo>
                    <a:pt x="713651" y="1479588"/>
                  </a:lnTo>
                  <a:lnTo>
                    <a:pt x="29895" y="1479588"/>
                  </a:lnTo>
                  <a:lnTo>
                    <a:pt x="29895" y="1449501"/>
                  </a:lnTo>
                  <a:lnTo>
                    <a:pt x="81292" y="1449501"/>
                  </a:lnTo>
                  <a:lnTo>
                    <a:pt x="86575" y="1446110"/>
                  </a:lnTo>
                  <a:lnTo>
                    <a:pt x="117094" y="1380413"/>
                  </a:lnTo>
                  <a:lnTo>
                    <a:pt x="628980" y="1380413"/>
                  </a:lnTo>
                  <a:lnTo>
                    <a:pt x="654646" y="1440434"/>
                  </a:lnTo>
                  <a:lnTo>
                    <a:pt x="656983" y="1445945"/>
                  </a:lnTo>
                  <a:lnTo>
                    <a:pt x="662419" y="1449501"/>
                  </a:lnTo>
                  <a:lnTo>
                    <a:pt x="713651" y="1449501"/>
                  </a:lnTo>
                  <a:lnTo>
                    <a:pt x="713651" y="1419593"/>
                  </a:lnTo>
                  <a:lnTo>
                    <a:pt x="678230" y="1419593"/>
                  </a:lnTo>
                  <a:lnTo>
                    <a:pt x="661479" y="1380413"/>
                  </a:lnTo>
                  <a:lnTo>
                    <a:pt x="650227" y="1354086"/>
                  </a:lnTo>
                  <a:lnTo>
                    <a:pt x="644791" y="1350492"/>
                  </a:lnTo>
                  <a:lnTo>
                    <a:pt x="101727" y="1350492"/>
                  </a:lnTo>
                  <a:lnTo>
                    <a:pt x="96456" y="1353883"/>
                  </a:lnTo>
                  <a:lnTo>
                    <a:pt x="93992" y="1359154"/>
                  </a:lnTo>
                  <a:lnTo>
                    <a:pt x="65925" y="1419593"/>
                  </a:lnTo>
                  <a:lnTo>
                    <a:pt x="6718" y="1419593"/>
                  </a:lnTo>
                  <a:lnTo>
                    <a:pt x="0" y="1426298"/>
                  </a:lnTo>
                  <a:lnTo>
                    <a:pt x="0" y="1502791"/>
                  </a:lnTo>
                  <a:lnTo>
                    <a:pt x="6718" y="1509496"/>
                  </a:lnTo>
                  <a:lnTo>
                    <a:pt x="736866" y="1509496"/>
                  </a:lnTo>
                  <a:lnTo>
                    <a:pt x="743559" y="1502791"/>
                  </a:lnTo>
                  <a:lnTo>
                    <a:pt x="743559" y="1479588"/>
                  </a:lnTo>
                  <a:lnTo>
                    <a:pt x="743559" y="142629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16151" y="8259330"/>
              <a:ext cx="131813" cy="238125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81671" y="8259330"/>
              <a:ext cx="131813" cy="238125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1159167" y="8199945"/>
              <a:ext cx="410209" cy="297815"/>
            </a:xfrm>
            <a:custGeom>
              <a:avLst/>
              <a:gdLst/>
              <a:ahLst/>
              <a:cxnLst/>
              <a:rect l="l" t="t" r="r" b="b"/>
              <a:pathLst>
                <a:path w="410209" h="297815">
                  <a:moveTo>
                    <a:pt x="409816" y="6705"/>
                  </a:moveTo>
                  <a:lnTo>
                    <a:pt x="403136" y="0"/>
                  </a:lnTo>
                  <a:lnTo>
                    <a:pt x="386626" y="0"/>
                  </a:lnTo>
                  <a:lnTo>
                    <a:pt x="23241" y="0"/>
                  </a:lnTo>
                  <a:lnTo>
                    <a:pt x="6705" y="0"/>
                  </a:lnTo>
                  <a:lnTo>
                    <a:pt x="0" y="6705"/>
                  </a:lnTo>
                  <a:lnTo>
                    <a:pt x="0" y="23202"/>
                  </a:lnTo>
                  <a:lnTo>
                    <a:pt x="0" y="290830"/>
                  </a:lnTo>
                  <a:lnTo>
                    <a:pt x="6680" y="297535"/>
                  </a:lnTo>
                  <a:lnTo>
                    <a:pt x="14935" y="297535"/>
                  </a:lnTo>
                  <a:lnTo>
                    <a:pt x="23241" y="297535"/>
                  </a:lnTo>
                  <a:lnTo>
                    <a:pt x="29883" y="290830"/>
                  </a:lnTo>
                  <a:lnTo>
                    <a:pt x="29883" y="29908"/>
                  </a:lnTo>
                  <a:lnTo>
                    <a:pt x="379907" y="29908"/>
                  </a:lnTo>
                  <a:lnTo>
                    <a:pt x="379907" y="290830"/>
                  </a:lnTo>
                  <a:lnTo>
                    <a:pt x="386626" y="297535"/>
                  </a:lnTo>
                  <a:lnTo>
                    <a:pt x="394881" y="297535"/>
                  </a:lnTo>
                  <a:lnTo>
                    <a:pt x="403136" y="297535"/>
                  </a:lnTo>
                  <a:lnTo>
                    <a:pt x="409816" y="290830"/>
                  </a:lnTo>
                  <a:lnTo>
                    <a:pt x="409816" y="23202"/>
                  </a:lnTo>
                  <a:lnTo>
                    <a:pt x="409816" y="670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7" name="object 37"/>
          <p:cNvGrpSpPr/>
          <p:nvPr/>
        </p:nvGrpSpPr>
        <p:grpSpPr>
          <a:xfrm>
            <a:off x="3632725" y="6293048"/>
            <a:ext cx="238760" cy="163195"/>
            <a:chOff x="3632725" y="6293048"/>
            <a:chExt cx="238760" cy="163195"/>
          </a:xfrm>
        </p:grpSpPr>
        <p:sp>
          <p:nvSpPr>
            <p:cNvPr id="38" name="object 38"/>
            <p:cNvSpPr/>
            <p:nvPr/>
          </p:nvSpPr>
          <p:spPr>
            <a:xfrm>
              <a:off x="3632725" y="6309323"/>
              <a:ext cx="238760" cy="0"/>
            </a:xfrm>
            <a:custGeom>
              <a:avLst/>
              <a:gdLst/>
              <a:ahLst/>
              <a:cxnLst/>
              <a:rect l="l" t="t" r="r" b="b"/>
              <a:pathLst>
                <a:path w="238760">
                  <a:moveTo>
                    <a:pt x="0" y="0"/>
                  </a:moveTo>
                  <a:lnTo>
                    <a:pt x="238455" y="0"/>
                  </a:lnTo>
                </a:path>
              </a:pathLst>
            </a:custGeom>
            <a:ln w="325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3632725" y="6374423"/>
              <a:ext cx="238760" cy="0"/>
            </a:xfrm>
            <a:custGeom>
              <a:avLst/>
              <a:gdLst/>
              <a:ahLst/>
              <a:cxnLst/>
              <a:rect l="l" t="t" r="r" b="b"/>
              <a:pathLst>
                <a:path w="238760">
                  <a:moveTo>
                    <a:pt x="0" y="0"/>
                  </a:moveTo>
                  <a:lnTo>
                    <a:pt x="238455" y="0"/>
                  </a:lnTo>
                </a:path>
              </a:pathLst>
            </a:custGeom>
            <a:ln w="325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3632725" y="6439522"/>
              <a:ext cx="238760" cy="0"/>
            </a:xfrm>
            <a:custGeom>
              <a:avLst/>
              <a:gdLst/>
              <a:ahLst/>
              <a:cxnLst/>
              <a:rect l="l" t="t" r="r" b="b"/>
              <a:pathLst>
                <a:path w="238760">
                  <a:moveTo>
                    <a:pt x="0" y="0"/>
                  </a:moveTo>
                  <a:lnTo>
                    <a:pt x="238455" y="0"/>
                  </a:lnTo>
                </a:path>
              </a:pathLst>
            </a:custGeom>
            <a:ln w="325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1" name="object 41"/>
          <p:cNvGrpSpPr/>
          <p:nvPr/>
        </p:nvGrpSpPr>
        <p:grpSpPr>
          <a:xfrm>
            <a:off x="4003919" y="6293048"/>
            <a:ext cx="109855" cy="163195"/>
            <a:chOff x="4003919" y="6293048"/>
            <a:chExt cx="109855" cy="163195"/>
          </a:xfrm>
        </p:grpSpPr>
        <p:sp>
          <p:nvSpPr>
            <p:cNvPr id="42" name="object 42"/>
            <p:cNvSpPr/>
            <p:nvPr/>
          </p:nvSpPr>
          <p:spPr>
            <a:xfrm>
              <a:off x="4003919" y="6309323"/>
              <a:ext cx="109855" cy="0"/>
            </a:xfrm>
            <a:custGeom>
              <a:avLst/>
              <a:gdLst/>
              <a:ahLst/>
              <a:cxnLst/>
              <a:rect l="l" t="t" r="r" b="b"/>
              <a:pathLst>
                <a:path w="109854">
                  <a:moveTo>
                    <a:pt x="0" y="0"/>
                  </a:moveTo>
                  <a:lnTo>
                    <a:pt x="109855" y="0"/>
                  </a:lnTo>
                </a:path>
              </a:pathLst>
            </a:custGeom>
            <a:ln w="325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4003919" y="6374423"/>
              <a:ext cx="109855" cy="0"/>
            </a:xfrm>
            <a:custGeom>
              <a:avLst/>
              <a:gdLst/>
              <a:ahLst/>
              <a:cxnLst/>
              <a:rect l="l" t="t" r="r" b="b"/>
              <a:pathLst>
                <a:path w="109854">
                  <a:moveTo>
                    <a:pt x="0" y="0"/>
                  </a:moveTo>
                  <a:lnTo>
                    <a:pt x="109855" y="0"/>
                  </a:lnTo>
                </a:path>
              </a:pathLst>
            </a:custGeom>
            <a:ln w="325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4003919" y="6439522"/>
              <a:ext cx="109855" cy="0"/>
            </a:xfrm>
            <a:custGeom>
              <a:avLst/>
              <a:gdLst/>
              <a:ahLst/>
              <a:cxnLst/>
              <a:rect l="l" t="t" r="r" b="b"/>
              <a:pathLst>
                <a:path w="109854">
                  <a:moveTo>
                    <a:pt x="0" y="0"/>
                  </a:moveTo>
                  <a:lnTo>
                    <a:pt x="109855" y="0"/>
                  </a:lnTo>
                </a:path>
              </a:pathLst>
            </a:custGeom>
            <a:ln w="325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5" name="object 45"/>
          <p:cNvSpPr txBox="1"/>
          <p:nvPr/>
        </p:nvSpPr>
        <p:spPr>
          <a:xfrm>
            <a:off x="552496" y="4348905"/>
            <a:ext cx="6566534" cy="1504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When ‘fibre’</a:t>
            </a:r>
            <a:r>
              <a:rPr sz="1400" b="1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isn’t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fibre</a:t>
            </a:r>
            <a:endParaRPr sz="1400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240"/>
              </a:spcBef>
            </a:pP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Businesses’</a:t>
            </a:r>
            <a:r>
              <a:rPr sz="1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connections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1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often</a:t>
            </a:r>
            <a:r>
              <a:rPr sz="1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described</a:t>
            </a:r>
            <a:r>
              <a:rPr sz="1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as</a:t>
            </a:r>
            <a:r>
              <a:rPr sz="1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‘fibre’</a:t>
            </a:r>
            <a:r>
              <a:rPr sz="1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even</a:t>
            </a:r>
            <a:r>
              <a:rPr sz="1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though</a:t>
            </a:r>
            <a:r>
              <a:rPr sz="1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fibre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1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used</a:t>
            </a:r>
            <a:r>
              <a:rPr sz="1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1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only</a:t>
            </a:r>
            <a:r>
              <a:rPr sz="1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part</a:t>
            </a:r>
            <a:r>
              <a:rPr sz="1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1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network.</a:t>
            </a:r>
            <a:r>
              <a:rPr sz="1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Standard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FTTC</a:t>
            </a:r>
            <a:r>
              <a:rPr sz="1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broadband</a:t>
            </a:r>
            <a:r>
              <a:rPr sz="1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uses</a:t>
            </a:r>
            <a:r>
              <a:rPr sz="1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fibre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from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exchange</a:t>
            </a:r>
            <a:r>
              <a:rPr sz="1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individual</a:t>
            </a:r>
            <a:r>
              <a:rPr sz="1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street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cabinets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but</a:t>
            </a:r>
            <a:r>
              <a:rPr sz="1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continues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rely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1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ageing</a:t>
            </a:r>
            <a:r>
              <a:rPr sz="1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FFFFFF"/>
                </a:solidFill>
                <a:latin typeface="Arial"/>
                <a:cs typeface="Arial"/>
              </a:rPr>
              <a:t>slow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copper</a:t>
            </a:r>
            <a:r>
              <a:rPr sz="1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connections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from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cabinet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customers’</a:t>
            </a:r>
            <a:r>
              <a:rPr sz="1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premises.</a:t>
            </a:r>
            <a:r>
              <a:rPr sz="1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lang="en-GB" sz="1000" dirty="0">
                <a:solidFill>
                  <a:srgbClr val="FFFFFF"/>
                </a:solidFill>
                <a:latin typeface="Arial"/>
                <a:cs typeface="Arial"/>
              </a:rPr>
              <a:t>TTP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overcomes</a:t>
            </a:r>
            <a:r>
              <a:rPr sz="1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these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limitations</a:t>
            </a:r>
            <a:r>
              <a:rPr sz="1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deliver</a:t>
            </a:r>
            <a:r>
              <a:rPr sz="1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spc="-5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considerably</a:t>
            </a:r>
            <a:r>
              <a:rPr sz="1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improved</a:t>
            </a:r>
            <a:r>
              <a:rPr sz="1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customer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 experience.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50" dirty="0">
              <a:latin typeface="Arial"/>
              <a:cs typeface="Arial"/>
            </a:endParaRPr>
          </a:p>
          <a:p>
            <a:pPr marL="452755">
              <a:lnSpc>
                <a:spcPct val="100000"/>
              </a:lnSpc>
            </a:pPr>
            <a:r>
              <a:rPr sz="1000" b="1" dirty="0">
                <a:solidFill>
                  <a:srgbClr val="FFFFFF"/>
                </a:solidFill>
                <a:latin typeface="+mj-lt"/>
                <a:cs typeface="HelveticaNeueLT Std"/>
              </a:rPr>
              <a:t>Standard</a:t>
            </a:r>
            <a:r>
              <a:rPr sz="1000" b="1" spc="55" dirty="0">
                <a:solidFill>
                  <a:srgbClr val="FFFFFF"/>
                </a:solidFill>
                <a:latin typeface="+mj-lt"/>
                <a:cs typeface="HelveticaNeueLT Std"/>
              </a:rPr>
              <a:t> </a:t>
            </a:r>
            <a:r>
              <a:rPr sz="1000" b="1" dirty="0">
                <a:solidFill>
                  <a:srgbClr val="FFFFFF"/>
                </a:solidFill>
                <a:latin typeface="+mj-lt"/>
                <a:cs typeface="HelveticaNeueLT Std"/>
              </a:rPr>
              <a:t>fibre</a:t>
            </a:r>
            <a:r>
              <a:rPr sz="1000" b="1" spc="60" dirty="0">
                <a:solidFill>
                  <a:srgbClr val="FFFFFF"/>
                </a:solidFill>
                <a:latin typeface="+mj-lt"/>
                <a:cs typeface="HelveticaNeueLT Std"/>
              </a:rPr>
              <a:t> </a:t>
            </a:r>
            <a:r>
              <a:rPr sz="1000" b="1" spc="-10" dirty="0">
                <a:solidFill>
                  <a:srgbClr val="FFFFFF"/>
                </a:solidFill>
                <a:latin typeface="+mj-lt"/>
                <a:cs typeface="HelveticaNeueLT Std"/>
              </a:rPr>
              <a:t>broadband</a:t>
            </a:r>
            <a:endParaRPr sz="1000" dirty="0">
              <a:latin typeface="+mj-lt"/>
              <a:cs typeface="HelveticaNeueLT Std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951499" y="9446710"/>
            <a:ext cx="304609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231F20"/>
                </a:solidFill>
                <a:latin typeface="Arial"/>
                <a:cs typeface="Arial"/>
              </a:rPr>
              <a:t>Contact</a:t>
            </a:r>
            <a:r>
              <a:rPr sz="1100" b="1" spc="-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231F20"/>
                </a:solidFill>
                <a:latin typeface="Arial"/>
                <a:cs typeface="Arial"/>
              </a:rPr>
              <a:t>us</a:t>
            </a:r>
            <a:r>
              <a:rPr sz="1100" b="1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231F20"/>
                </a:solidFill>
                <a:latin typeface="Arial"/>
                <a:cs typeface="Arial"/>
              </a:rPr>
              <a:t>for</a:t>
            </a:r>
            <a:r>
              <a:rPr sz="1100" b="1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231F20"/>
                </a:solidFill>
                <a:latin typeface="Arial"/>
                <a:cs typeface="Arial"/>
              </a:rPr>
              <a:t>more</a:t>
            </a:r>
            <a:r>
              <a:rPr sz="1100" b="1" spc="-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231F20"/>
                </a:solidFill>
                <a:latin typeface="Arial"/>
                <a:cs typeface="Arial"/>
              </a:rPr>
              <a:t>information</a:t>
            </a:r>
            <a:r>
              <a:rPr sz="1100" b="1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231F20"/>
                </a:solidFill>
                <a:latin typeface="Arial"/>
                <a:cs typeface="Arial"/>
              </a:rPr>
              <a:t>about</a:t>
            </a:r>
            <a:r>
              <a:rPr sz="1100" b="1" spc="-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b="1" spc="-25" dirty="0">
                <a:solidFill>
                  <a:srgbClr val="231F20"/>
                </a:solidFill>
                <a:latin typeface="Arial"/>
                <a:cs typeface="Arial"/>
              </a:rPr>
              <a:t>our </a:t>
            </a:r>
            <a:r>
              <a:rPr sz="1100" b="1" dirty="0">
                <a:solidFill>
                  <a:srgbClr val="231F20"/>
                </a:solidFill>
                <a:latin typeface="Arial"/>
                <a:cs typeface="Arial"/>
              </a:rPr>
              <a:t>products</a:t>
            </a:r>
            <a:r>
              <a:rPr sz="1100" b="1" spc="-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231F20"/>
                </a:solidFill>
                <a:latin typeface="Arial"/>
                <a:cs typeface="Arial"/>
              </a:rPr>
              <a:t>and</a:t>
            </a:r>
            <a:r>
              <a:rPr sz="1100" b="1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231F20"/>
                </a:solidFill>
                <a:latin typeface="Arial"/>
                <a:cs typeface="Arial"/>
              </a:rPr>
              <a:t>how</a:t>
            </a:r>
            <a:r>
              <a:rPr sz="1100" b="1" spc="-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231F20"/>
                </a:solidFill>
                <a:latin typeface="Arial"/>
                <a:cs typeface="Arial"/>
              </a:rPr>
              <a:t>we</a:t>
            </a:r>
            <a:r>
              <a:rPr sz="1100" b="1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231F20"/>
                </a:solidFill>
                <a:latin typeface="Arial"/>
                <a:cs typeface="Arial"/>
              </a:rPr>
              <a:t>can</a:t>
            </a:r>
            <a:r>
              <a:rPr sz="1100" b="1" spc="-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231F20"/>
                </a:solidFill>
                <a:latin typeface="Arial"/>
                <a:cs typeface="Arial"/>
              </a:rPr>
              <a:t>help</a:t>
            </a:r>
            <a:r>
              <a:rPr sz="1100" b="1" spc="-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231F20"/>
                </a:solidFill>
                <a:latin typeface="Arial"/>
                <a:cs typeface="Arial"/>
              </a:rPr>
              <a:t>your</a:t>
            </a:r>
            <a:r>
              <a:rPr sz="1100" b="1" spc="-10" dirty="0">
                <a:solidFill>
                  <a:srgbClr val="231F20"/>
                </a:solidFill>
                <a:latin typeface="Arial"/>
                <a:cs typeface="Arial"/>
              </a:rPr>
              <a:t> business</a:t>
            </a:r>
            <a:endParaRPr sz="11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951499" y="9957251"/>
            <a:ext cx="190309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solidFill>
                  <a:schemeClr val="accent1"/>
                </a:solidFill>
                <a:latin typeface="Arial"/>
                <a:cs typeface="Arial"/>
              </a:rPr>
              <a:t>&lt;Your</a:t>
            </a:r>
            <a:r>
              <a:rPr sz="1400" b="1" spc="-30" dirty="0">
                <a:solidFill>
                  <a:schemeClr val="accent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chemeClr val="accent1"/>
                </a:solidFill>
                <a:latin typeface="Arial"/>
                <a:cs typeface="Arial"/>
              </a:rPr>
              <a:t>Email</a:t>
            </a:r>
            <a:r>
              <a:rPr sz="1400" b="1" spc="-80" dirty="0">
                <a:solidFill>
                  <a:schemeClr val="accent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chemeClr val="accent1"/>
                </a:solidFill>
                <a:latin typeface="Arial"/>
                <a:cs typeface="Arial"/>
              </a:rPr>
              <a:t>Address&gt;</a:t>
            </a:r>
            <a:endParaRPr sz="1400" dirty="0">
              <a:solidFill>
                <a:schemeClr val="accent1"/>
              </a:solidFill>
              <a:latin typeface="Arial"/>
              <a:cs typeface="Arial"/>
            </a:endParaRPr>
          </a:p>
        </p:txBody>
      </p:sp>
      <p:pic>
        <p:nvPicPr>
          <p:cNvPr id="48" name="object 4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65200" y="1530007"/>
            <a:ext cx="3246599" cy="2265781"/>
          </a:xfrm>
          <a:prstGeom prst="rect">
            <a:avLst/>
          </a:prstGeom>
        </p:spPr>
      </p:pic>
      <p:grpSp>
        <p:nvGrpSpPr>
          <p:cNvPr id="50" name="object 50"/>
          <p:cNvGrpSpPr/>
          <p:nvPr/>
        </p:nvGrpSpPr>
        <p:grpSpPr>
          <a:xfrm>
            <a:off x="6403375" y="570221"/>
            <a:ext cx="807720" cy="309245"/>
            <a:chOff x="6403375" y="570221"/>
            <a:chExt cx="807720" cy="309245"/>
          </a:xfrm>
        </p:grpSpPr>
        <p:sp>
          <p:nvSpPr>
            <p:cNvPr id="51" name="object 51"/>
            <p:cNvSpPr/>
            <p:nvPr/>
          </p:nvSpPr>
          <p:spPr>
            <a:xfrm>
              <a:off x="6403365" y="570229"/>
              <a:ext cx="807720" cy="309245"/>
            </a:xfrm>
            <a:custGeom>
              <a:avLst/>
              <a:gdLst/>
              <a:ahLst/>
              <a:cxnLst/>
              <a:rect l="l" t="t" r="r" b="b"/>
              <a:pathLst>
                <a:path w="807720" h="309244">
                  <a:moveTo>
                    <a:pt x="58953" y="16776"/>
                  </a:moveTo>
                  <a:lnTo>
                    <a:pt x="57531" y="9486"/>
                  </a:lnTo>
                  <a:lnTo>
                    <a:pt x="55384" y="6692"/>
                  </a:lnTo>
                  <a:lnTo>
                    <a:pt x="53505" y="4241"/>
                  </a:lnTo>
                  <a:lnTo>
                    <a:pt x="51282" y="3136"/>
                  </a:lnTo>
                  <a:lnTo>
                    <a:pt x="51282" y="10248"/>
                  </a:lnTo>
                  <a:lnTo>
                    <a:pt x="51282" y="23317"/>
                  </a:lnTo>
                  <a:lnTo>
                    <a:pt x="46685" y="26949"/>
                  </a:lnTo>
                  <a:lnTo>
                    <a:pt x="24498" y="26949"/>
                  </a:lnTo>
                  <a:lnTo>
                    <a:pt x="24498" y="6692"/>
                  </a:lnTo>
                  <a:lnTo>
                    <a:pt x="46685" y="6692"/>
                  </a:lnTo>
                  <a:lnTo>
                    <a:pt x="51282" y="10248"/>
                  </a:lnTo>
                  <a:lnTo>
                    <a:pt x="51282" y="3136"/>
                  </a:lnTo>
                  <a:lnTo>
                    <a:pt x="47167" y="1066"/>
                  </a:lnTo>
                  <a:lnTo>
                    <a:pt x="38862" y="0"/>
                  </a:lnTo>
                  <a:lnTo>
                    <a:pt x="16751" y="0"/>
                  </a:lnTo>
                  <a:lnTo>
                    <a:pt x="16751" y="57937"/>
                  </a:lnTo>
                  <a:lnTo>
                    <a:pt x="24498" y="57937"/>
                  </a:lnTo>
                  <a:lnTo>
                    <a:pt x="24498" y="33642"/>
                  </a:lnTo>
                  <a:lnTo>
                    <a:pt x="38862" y="33642"/>
                  </a:lnTo>
                  <a:lnTo>
                    <a:pt x="47167" y="32537"/>
                  </a:lnTo>
                  <a:lnTo>
                    <a:pt x="53505" y="29298"/>
                  </a:lnTo>
                  <a:lnTo>
                    <a:pt x="55295" y="26949"/>
                  </a:lnTo>
                  <a:lnTo>
                    <a:pt x="57531" y="24003"/>
                  </a:lnTo>
                  <a:lnTo>
                    <a:pt x="58953" y="16776"/>
                  </a:lnTo>
                  <a:close/>
                </a:path>
                <a:path w="807720" h="309244">
                  <a:moveTo>
                    <a:pt x="100266" y="36868"/>
                  </a:moveTo>
                  <a:lnTo>
                    <a:pt x="98818" y="27927"/>
                  </a:lnTo>
                  <a:lnTo>
                    <a:pt x="94818" y="21056"/>
                  </a:lnTo>
                  <a:lnTo>
                    <a:pt x="92925" y="19659"/>
                  </a:lnTo>
                  <a:lnTo>
                    <a:pt x="92925" y="27190"/>
                  </a:lnTo>
                  <a:lnTo>
                    <a:pt x="92925" y="46469"/>
                  </a:lnTo>
                  <a:lnTo>
                    <a:pt x="88087" y="52603"/>
                  </a:lnTo>
                  <a:lnTo>
                    <a:pt x="73240" y="52603"/>
                  </a:lnTo>
                  <a:lnTo>
                    <a:pt x="68389" y="46469"/>
                  </a:lnTo>
                  <a:lnTo>
                    <a:pt x="68389" y="27190"/>
                  </a:lnTo>
                  <a:lnTo>
                    <a:pt x="73240" y="21056"/>
                  </a:lnTo>
                  <a:lnTo>
                    <a:pt x="88087" y="21056"/>
                  </a:lnTo>
                  <a:lnTo>
                    <a:pt x="92925" y="27190"/>
                  </a:lnTo>
                  <a:lnTo>
                    <a:pt x="92925" y="19659"/>
                  </a:lnTo>
                  <a:lnTo>
                    <a:pt x="88582" y="16522"/>
                  </a:lnTo>
                  <a:lnTo>
                    <a:pt x="80657" y="14922"/>
                  </a:lnTo>
                  <a:lnTo>
                    <a:pt x="72720" y="16522"/>
                  </a:lnTo>
                  <a:lnTo>
                    <a:pt x="66522" y="20993"/>
                  </a:lnTo>
                  <a:lnTo>
                    <a:pt x="62484" y="27927"/>
                  </a:lnTo>
                  <a:lnTo>
                    <a:pt x="61048" y="36868"/>
                  </a:lnTo>
                  <a:lnTo>
                    <a:pt x="62484" y="45808"/>
                  </a:lnTo>
                  <a:lnTo>
                    <a:pt x="66522" y="52743"/>
                  </a:lnTo>
                  <a:lnTo>
                    <a:pt x="72720" y="57226"/>
                  </a:lnTo>
                  <a:lnTo>
                    <a:pt x="80657" y="58813"/>
                  </a:lnTo>
                  <a:lnTo>
                    <a:pt x="88582" y="57226"/>
                  </a:lnTo>
                  <a:lnTo>
                    <a:pt x="94780" y="52743"/>
                  </a:lnTo>
                  <a:lnTo>
                    <a:pt x="94869" y="52603"/>
                  </a:lnTo>
                  <a:lnTo>
                    <a:pt x="98818" y="45808"/>
                  </a:lnTo>
                  <a:lnTo>
                    <a:pt x="100266" y="36868"/>
                  </a:lnTo>
                  <a:close/>
                </a:path>
                <a:path w="807720" h="309244">
                  <a:moveTo>
                    <a:pt x="143929" y="209143"/>
                  </a:moveTo>
                  <a:lnTo>
                    <a:pt x="110032" y="209143"/>
                  </a:lnTo>
                  <a:lnTo>
                    <a:pt x="105054" y="219087"/>
                  </a:lnTo>
                  <a:lnTo>
                    <a:pt x="96850" y="226745"/>
                  </a:lnTo>
                  <a:lnTo>
                    <a:pt x="86106" y="231686"/>
                  </a:lnTo>
                  <a:lnTo>
                    <a:pt x="73482" y="233426"/>
                  </a:lnTo>
                  <a:lnTo>
                    <a:pt x="56388" y="230174"/>
                  </a:lnTo>
                  <a:lnTo>
                    <a:pt x="43307" y="220903"/>
                  </a:lnTo>
                  <a:lnTo>
                    <a:pt x="34963" y="206400"/>
                  </a:lnTo>
                  <a:lnTo>
                    <a:pt x="32016" y="187413"/>
                  </a:lnTo>
                  <a:lnTo>
                    <a:pt x="34963" y="168338"/>
                  </a:lnTo>
                  <a:lnTo>
                    <a:pt x="43307" y="153758"/>
                  </a:lnTo>
                  <a:lnTo>
                    <a:pt x="56388" y="144449"/>
                  </a:lnTo>
                  <a:lnTo>
                    <a:pt x="73482" y="141173"/>
                  </a:lnTo>
                  <a:lnTo>
                    <a:pt x="86321" y="142887"/>
                  </a:lnTo>
                  <a:lnTo>
                    <a:pt x="97142" y="147726"/>
                  </a:lnTo>
                  <a:lnTo>
                    <a:pt x="105270" y="155244"/>
                  </a:lnTo>
                  <a:lnTo>
                    <a:pt x="110045" y="164998"/>
                  </a:lnTo>
                  <a:lnTo>
                    <a:pt x="143903" y="164998"/>
                  </a:lnTo>
                  <a:lnTo>
                    <a:pt x="136093" y="143510"/>
                  </a:lnTo>
                  <a:lnTo>
                    <a:pt x="120954" y="126923"/>
                  </a:lnTo>
                  <a:lnTo>
                    <a:pt x="99796" y="116243"/>
                  </a:lnTo>
                  <a:lnTo>
                    <a:pt x="73926" y="112458"/>
                  </a:lnTo>
                  <a:lnTo>
                    <a:pt x="43726" y="117830"/>
                  </a:lnTo>
                  <a:lnTo>
                    <a:pt x="20383" y="133007"/>
                  </a:lnTo>
                  <a:lnTo>
                    <a:pt x="5334" y="156527"/>
                  </a:lnTo>
                  <a:lnTo>
                    <a:pt x="0" y="186956"/>
                  </a:lnTo>
                  <a:lnTo>
                    <a:pt x="5334" y="217589"/>
                  </a:lnTo>
                  <a:lnTo>
                    <a:pt x="20383" y="241249"/>
                  </a:lnTo>
                  <a:lnTo>
                    <a:pt x="43726" y="256501"/>
                  </a:lnTo>
                  <a:lnTo>
                    <a:pt x="73926" y="261912"/>
                  </a:lnTo>
                  <a:lnTo>
                    <a:pt x="100076" y="258114"/>
                  </a:lnTo>
                  <a:lnTo>
                    <a:pt x="121323" y="247383"/>
                  </a:lnTo>
                  <a:lnTo>
                    <a:pt x="136372" y="230720"/>
                  </a:lnTo>
                  <a:lnTo>
                    <a:pt x="143929" y="209143"/>
                  </a:lnTo>
                  <a:close/>
                </a:path>
                <a:path w="807720" h="309244">
                  <a:moveTo>
                    <a:pt x="158851" y="15735"/>
                  </a:moveTo>
                  <a:lnTo>
                    <a:pt x="151587" y="15735"/>
                  </a:lnTo>
                  <a:lnTo>
                    <a:pt x="142786" y="47205"/>
                  </a:lnTo>
                  <a:lnTo>
                    <a:pt x="134073" y="15735"/>
                  </a:lnTo>
                  <a:lnTo>
                    <a:pt x="127939" y="15735"/>
                  </a:lnTo>
                  <a:lnTo>
                    <a:pt x="119227" y="47129"/>
                  </a:lnTo>
                  <a:lnTo>
                    <a:pt x="110350" y="15735"/>
                  </a:lnTo>
                  <a:lnTo>
                    <a:pt x="102844" y="15735"/>
                  </a:lnTo>
                  <a:lnTo>
                    <a:pt x="115671" y="57937"/>
                  </a:lnTo>
                  <a:lnTo>
                    <a:pt x="122047" y="57937"/>
                  </a:lnTo>
                  <a:lnTo>
                    <a:pt x="130848" y="26631"/>
                  </a:lnTo>
                  <a:lnTo>
                    <a:pt x="139636" y="57937"/>
                  </a:lnTo>
                  <a:lnTo>
                    <a:pt x="146011" y="57937"/>
                  </a:lnTo>
                  <a:lnTo>
                    <a:pt x="158851" y="15735"/>
                  </a:lnTo>
                  <a:close/>
                </a:path>
                <a:path w="807720" h="309244">
                  <a:moveTo>
                    <a:pt x="184683" y="132397"/>
                  </a:moveTo>
                  <a:lnTo>
                    <a:pt x="183299" y="125323"/>
                  </a:lnTo>
                  <a:lnTo>
                    <a:pt x="179463" y="119672"/>
                  </a:lnTo>
                  <a:lnTo>
                    <a:pt x="173685" y="115925"/>
                  </a:lnTo>
                  <a:lnTo>
                    <a:pt x="166446" y="114566"/>
                  </a:lnTo>
                  <a:lnTo>
                    <a:pt x="159219" y="115925"/>
                  </a:lnTo>
                  <a:lnTo>
                    <a:pt x="153428" y="119672"/>
                  </a:lnTo>
                  <a:lnTo>
                    <a:pt x="149593" y="125323"/>
                  </a:lnTo>
                  <a:lnTo>
                    <a:pt x="148209" y="132397"/>
                  </a:lnTo>
                  <a:lnTo>
                    <a:pt x="149618" y="139395"/>
                  </a:lnTo>
                  <a:lnTo>
                    <a:pt x="153492" y="145046"/>
                  </a:lnTo>
                  <a:lnTo>
                    <a:pt x="159283" y="148831"/>
                  </a:lnTo>
                  <a:lnTo>
                    <a:pt x="166446" y="150215"/>
                  </a:lnTo>
                  <a:lnTo>
                    <a:pt x="173545" y="148805"/>
                  </a:lnTo>
                  <a:lnTo>
                    <a:pt x="179336" y="144983"/>
                  </a:lnTo>
                  <a:lnTo>
                    <a:pt x="183248" y="139319"/>
                  </a:lnTo>
                  <a:lnTo>
                    <a:pt x="184683" y="132397"/>
                  </a:lnTo>
                  <a:close/>
                </a:path>
                <a:path w="807720" h="309244">
                  <a:moveTo>
                    <a:pt x="198869" y="35585"/>
                  </a:moveTo>
                  <a:lnTo>
                    <a:pt x="198424" y="32435"/>
                  </a:lnTo>
                  <a:lnTo>
                    <a:pt x="197726" y="27419"/>
                  </a:lnTo>
                  <a:lnTo>
                    <a:pt x="194437" y="21132"/>
                  </a:lnTo>
                  <a:lnTo>
                    <a:pt x="194297" y="20866"/>
                  </a:lnTo>
                  <a:lnTo>
                    <a:pt x="191528" y="18732"/>
                  </a:lnTo>
                  <a:lnTo>
                    <a:pt x="191528" y="32435"/>
                  </a:lnTo>
                  <a:lnTo>
                    <a:pt x="168770" y="32435"/>
                  </a:lnTo>
                  <a:lnTo>
                    <a:pt x="170065" y="25260"/>
                  </a:lnTo>
                  <a:lnTo>
                    <a:pt x="174663" y="21132"/>
                  </a:lnTo>
                  <a:lnTo>
                    <a:pt x="188137" y="21132"/>
                  </a:lnTo>
                  <a:lnTo>
                    <a:pt x="191363" y="26466"/>
                  </a:lnTo>
                  <a:lnTo>
                    <a:pt x="191528" y="32435"/>
                  </a:lnTo>
                  <a:lnTo>
                    <a:pt x="191528" y="18732"/>
                  </a:lnTo>
                  <a:lnTo>
                    <a:pt x="188658" y="16497"/>
                  </a:lnTo>
                  <a:lnTo>
                    <a:pt x="180873" y="14922"/>
                  </a:lnTo>
                  <a:lnTo>
                    <a:pt x="173012" y="16586"/>
                  </a:lnTo>
                  <a:lnTo>
                    <a:pt x="166865" y="21170"/>
                  </a:lnTo>
                  <a:lnTo>
                    <a:pt x="162864" y="28130"/>
                  </a:lnTo>
                  <a:lnTo>
                    <a:pt x="161429" y="36868"/>
                  </a:lnTo>
                  <a:lnTo>
                    <a:pt x="162877" y="45783"/>
                  </a:lnTo>
                  <a:lnTo>
                    <a:pt x="166928" y="52717"/>
                  </a:lnTo>
                  <a:lnTo>
                    <a:pt x="173177" y="57226"/>
                  </a:lnTo>
                  <a:lnTo>
                    <a:pt x="181190" y="58826"/>
                  </a:lnTo>
                  <a:lnTo>
                    <a:pt x="189585" y="58826"/>
                  </a:lnTo>
                  <a:lnTo>
                    <a:pt x="195961" y="54229"/>
                  </a:lnTo>
                  <a:lnTo>
                    <a:pt x="196557" y="52527"/>
                  </a:lnTo>
                  <a:lnTo>
                    <a:pt x="198539" y="46723"/>
                  </a:lnTo>
                  <a:lnTo>
                    <a:pt x="192176" y="44462"/>
                  </a:lnTo>
                  <a:lnTo>
                    <a:pt x="190881" y="49466"/>
                  </a:lnTo>
                  <a:lnTo>
                    <a:pt x="186842" y="52527"/>
                  </a:lnTo>
                  <a:lnTo>
                    <a:pt x="173850" y="52527"/>
                  </a:lnTo>
                  <a:lnTo>
                    <a:pt x="168770" y="46875"/>
                  </a:lnTo>
                  <a:lnTo>
                    <a:pt x="168363" y="37998"/>
                  </a:lnTo>
                  <a:lnTo>
                    <a:pt x="198869" y="37998"/>
                  </a:lnTo>
                  <a:lnTo>
                    <a:pt x="198869" y="35585"/>
                  </a:lnTo>
                  <a:close/>
                </a:path>
                <a:path w="807720" h="309244">
                  <a:moveTo>
                    <a:pt x="228981" y="15570"/>
                  </a:moveTo>
                  <a:lnTo>
                    <a:pt x="227203" y="15405"/>
                  </a:lnTo>
                  <a:lnTo>
                    <a:pt x="220345" y="15405"/>
                  </a:lnTo>
                  <a:lnTo>
                    <a:pt x="216230" y="18630"/>
                  </a:lnTo>
                  <a:lnTo>
                    <a:pt x="214376" y="22910"/>
                  </a:lnTo>
                  <a:lnTo>
                    <a:pt x="214376" y="15722"/>
                  </a:lnTo>
                  <a:lnTo>
                    <a:pt x="207111" y="15722"/>
                  </a:lnTo>
                  <a:lnTo>
                    <a:pt x="207111" y="57937"/>
                  </a:lnTo>
                  <a:lnTo>
                    <a:pt x="214376" y="57937"/>
                  </a:lnTo>
                  <a:lnTo>
                    <a:pt x="214376" y="27432"/>
                  </a:lnTo>
                  <a:lnTo>
                    <a:pt x="219290" y="22580"/>
                  </a:lnTo>
                  <a:lnTo>
                    <a:pt x="226796" y="22580"/>
                  </a:lnTo>
                  <a:lnTo>
                    <a:pt x="227774" y="22669"/>
                  </a:lnTo>
                  <a:lnTo>
                    <a:pt x="228981" y="22910"/>
                  </a:lnTo>
                  <a:lnTo>
                    <a:pt x="228981" y="15570"/>
                  </a:lnTo>
                  <a:close/>
                </a:path>
                <a:path w="807720" h="309244">
                  <a:moveTo>
                    <a:pt x="268998" y="35585"/>
                  </a:moveTo>
                  <a:lnTo>
                    <a:pt x="261658" y="18732"/>
                  </a:lnTo>
                  <a:lnTo>
                    <a:pt x="261658" y="32435"/>
                  </a:lnTo>
                  <a:lnTo>
                    <a:pt x="238899" y="32435"/>
                  </a:lnTo>
                  <a:lnTo>
                    <a:pt x="240195" y="25260"/>
                  </a:lnTo>
                  <a:lnTo>
                    <a:pt x="244792" y="21132"/>
                  </a:lnTo>
                  <a:lnTo>
                    <a:pt x="258267" y="21132"/>
                  </a:lnTo>
                  <a:lnTo>
                    <a:pt x="261493" y="26466"/>
                  </a:lnTo>
                  <a:lnTo>
                    <a:pt x="261658" y="32435"/>
                  </a:lnTo>
                  <a:lnTo>
                    <a:pt x="261658" y="18732"/>
                  </a:lnTo>
                  <a:lnTo>
                    <a:pt x="258787" y="16497"/>
                  </a:lnTo>
                  <a:lnTo>
                    <a:pt x="251002" y="14922"/>
                  </a:lnTo>
                  <a:lnTo>
                    <a:pt x="243128" y="16586"/>
                  </a:lnTo>
                  <a:lnTo>
                    <a:pt x="236982" y="21170"/>
                  </a:lnTo>
                  <a:lnTo>
                    <a:pt x="232981" y="28130"/>
                  </a:lnTo>
                  <a:lnTo>
                    <a:pt x="231559" y="36868"/>
                  </a:lnTo>
                  <a:lnTo>
                    <a:pt x="233006" y="45783"/>
                  </a:lnTo>
                  <a:lnTo>
                    <a:pt x="237058" y="52717"/>
                  </a:lnTo>
                  <a:lnTo>
                    <a:pt x="243306" y="57226"/>
                  </a:lnTo>
                  <a:lnTo>
                    <a:pt x="251333" y="58826"/>
                  </a:lnTo>
                  <a:lnTo>
                    <a:pt x="259727" y="58826"/>
                  </a:lnTo>
                  <a:lnTo>
                    <a:pt x="266090" y="54229"/>
                  </a:lnTo>
                  <a:lnTo>
                    <a:pt x="266674" y="52527"/>
                  </a:lnTo>
                  <a:lnTo>
                    <a:pt x="268681" y="46723"/>
                  </a:lnTo>
                  <a:lnTo>
                    <a:pt x="262305" y="44462"/>
                  </a:lnTo>
                  <a:lnTo>
                    <a:pt x="261010" y="49466"/>
                  </a:lnTo>
                  <a:lnTo>
                    <a:pt x="256971" y="52527"/>
                  </a:lnTo>
                  <a:lnTo>
                    <a:pt x="243979" y="52527"/>
                  </a:lnTo>
                  <a:lnTo>
                    <a:pt x="238899" y="46875"/>
                  </a:lnTo>
                  <a:lnTo>
                    <a:pt x="238493" y="37998"/>
                  </a:lnTo>
                  <a:lnTo>
                    <a:pt x="268998" y="37998"/>
                  </a:lnTo>
                  <a:lnTo>
                    <a:pt x="268998" y="35585"/>
                  </a:lnTo>
                  <a:close/>
                </a:path>
                <a:path w="807720" h="309244">
                  <a:moveTo>
                    <a:pt x="313055" y="0"/>
                  </a:moveTo>
                  <a:lnTo>
                    <a:pt x="305955" y="0"/>
                  </a:lnTo>
                  <a:lnTo>
                    <a:pt x="305955" y="25577"/>
                  </a:lnTo>
                  <a:lnTo>
                    <a:pt x="305955" y="48094"/>
                  </a:lnTo>
                  <a:lnTo>
                    <a:pt x="299986" y="52451"/>
                  </a:lnTo>
                  <a:lnTo>
                    <a:pt x="286105" y="52451"/>
                  </a:lnTo>
                  <a:lnTo>
                    <a:pt x="281673" y="45910"/>
                  </a:lnTo>
                  <a:lnTo>
                    <a:pt x="281673" y="27749"/>
                  </a:lnTo>
                  <a:lnTo>
                    <a:pt x="286105" y="21297"/>
                  </a:lnTo>
                  <a:lnTo>
                    <a:pt x="299986" y="21297"/>
                  </a:lnTo>
                  <a:lnTo>
                    <a:pt x="305955" y="25577"/>
                  </a:lnTo>
                  <a:lnTo>
                    <a:pt x="305955" y="0"/>
                  </a:lnTo>
                  <a:lnTo>
                    <a:pt x="305803" y="0"/>
                  </a:lnTo>
                  <a:lnTo>
                    <a:pt x="305803" y="21856"/>
                  </a:lnTo>
                  <a:lnTo>
                    <a:pt x="305460" y="21297"/>
                  </a:lnTo>
                  <a:lnTo>
                    <a:pt x="303301" y="17741"/>
                  </a:lnTo>
                  <a:lnTo>
                    <a:pt x="298615" y="14922"/>
                  </a:lnTo>
                  <a:lnTo>
                    <a:pt x="292722" y="14922"/>
                  </a:lnTo>
                  <a:lnTo>
                    <a:pt x="284911" y="16662"/>
                  </a:lnTo>
                  <a:lnTo>
                    <a:pt x="279133" y="21386"/>
                  </a:lnTo>
                  <a:lnTo>
                    <a:pt x="275551" y="28371"/>
                  </a:lnTo>
                  <a:lnTo>
                    <a:pt x="274320" y="36868"/>
                  </a:lnTo>
                  <a:lnTo>
                    <a:pt x="275551" y="45339"/>
                  </a:lnTo>
                  <a:lnTo>
                    <a:pt x="279133" y="52324"/>
                  </a:lnTo>
                  <a:lnTo>
                    <a:pt x="284911" y="57073"/>
                  </a:lnTo>
                  <a:lnTo>
                    <a:pt x="292722" y="58826"/>
                  </a:lnTo>
                  <a:lnTo>
                    <a:pt x="298615" y="58826"/>
                  </a:lnTo>
                  <a:lnTo>
                    <a:pt x="303301" y="55994"/>
                  </a:lnTo>
                  <a:lnTo>
                    <a:pt x="305422" y="52451"/>
                  </a:lnTo>
                  <a:lnTo>
                    <a:pt x="305803" y="51803"/>
                  </a:lnTo>
                  <a:lnTo>
                    <a:pt x="305803" y="57937"/>
                  </a:lnTo>
                  <a:lnTo>
                    <a:pt x="313055" y="57937"/>
                  </a:lnTo>
                  <a:lnTo>
                    <a:pt x="313055" y="51803"/>
                  </a:lnTo>
                  <a:lnTo>
                    <a:pt x="313055" y="21856"/>
                  </a:lnTo>
                  <a:lnTo>
                    <a:pt x="313055" y="0"/>
                  </a:lnTo>
                  <a:close/>
                </a:path>
                <a:path w="807720" h="309244">
                  <a:moveTo>
                    <a:pt x="366128" y="158762"/>
                  </a:moveTo>
                  <a:lnTo>
                    <a:pt x="335610" y="158762"/>
                  </a:lnTo>
                  <a:lnTo>
                    <a:pt x="310210" y="227812"/>
                  </a:lnTo>
                  <a:lnTo>
                    <a:pt x="285724" y="158762"/>
                  </a:lnTo>
                  <a:lnTo>
                    <a:pt x="241033" y="158762"/>
                  </a:lnTo>
                  <a:lnTo>
                    <a:pt x="241033" y="132207"/>
                  </a:lnTo>
                  <a:lnTo>
                    <a:pt x="212128" y="132207"/>
                  </a:lnTo>
                  <a:lnTo>
                    <a:pt x="212128" y="158762"/>
                  </a:lnTo>
                  <a:lnTo>
                    <a:pt x="151993" y="158762"/>
                  </a:lnTo>
                  <a:lnTo>
                    <a:pt x="151993" y="258965"/>
                  </a:lnTo>
                  <a:lnTo>
                    <a:pt x="180898" y="258965"/>
                  </a:lnTo>
                  <a:lnTo>
                    <a:pt x="180898" y="182714"/>
                  </a:lnTo>
                  <a:lnTo>
                    <a:pt x="212128" y="182714"/>
                  </a:lnTo>
                  <a:lnTo>
                    <a:pt x="212128" y="258965"/>
                  </a:lnTo>
                  <a:lnTo>
                    <a:pt x="241033" y="258965"/>
                  </a:lnTo>
                  <a:lnTo>
                    <a:pt x="241033" y="182714"/>
                  </a:lnTo>
                  <a:lnTo>
                    <a:pt x="264363" y="182714"/>
                  </a:lnTo>
                  <a:lnTo>
                    <a:pt x="296964" y="263194"/>
                  </a:lnTo>
                  <a:lnTo>
                    <a:pt x="295275" y="268109"/>
                  </a:lnTo>
                  <a:lnTo>
                    <a:pt x="292735" y="273913"/>
                  </a:lnTo>
                  <a:lnTo>
                    <a:pt x="288823" y="279184"/>
                  </a:lnTo>
                  <a:lnTo>
                    <a:pt x="282270" y="283019"/>
                  </a:lnTo>
                  <a:lnTo>
                    <a:pt x="271843" y="284492"/>
                  </a:lnTo>
                  <a:lnTo>
                    <a:pt x="267677" y="284492"/>
                  </a:lnTo>
                  <a:lnTo>
                    <a:pt x="263334" y="284060"/>
                  </a:lnTo>
                  <a:lnTo>
                    <a:pt x="258267" y="283121"/>
                  </a:lnTo>
                  <a:lnTo>
                    <a:pt x="258064" y="306844"/>
                  </a:lnTo>
                  <a:lnTo>
                    <a:pt x="262902" y="307924"/>
                  </a:lnTo>
                  <a:lnTo>
                    <a:pt x="269887" y="309118"/>
                  </a:lnTo>
                  <a:lnTo>
                    <a:pt x="277177" y="309118"/>
                  </a:lnTo>
                  <a:lnTo>
                    <a:pt x="295960" y="305587"/>
                  </a:lnTo>
                  <a:lnTo>
                    <a:pt x="308305" y="296976"/>
                  </a:lnTo>
                  <a:lnTo>
                    <a:pt x="315887" y="286194"/>
                  </a:lnTo>
                  <a:lnTo>
                    <a:pt x="320332" y="276199"/>
                  </a:lnTo>
                  <a:lnTo>
                    <a:pt x="366128" y="158762"/>
                  </a:lnTo>
                  <a:close/>
                </a:path>
                <a:path w="807720" h="309244">
                  <a:moveTo>
                    <a:pt x="465569" y="115862"/>
                  </a:moveTo>
                  <a:lnTo>
                    <a:pt x="373202" y="115862"/>
                  </a:lnTo>
                  <a:lnTo>
                    <a:pt x="373202" y="143802"/>
                  </a:lnTo>
                  <a:lnTo>
                    <a:pt x="373202" y="175552"/>
                  </a:lnTo>
                  <a:lnTo>
                    <a:pt x="373202" y="202222"/>
                  </a:lnTo>
                  <a:lnTo>
                    <a:pt x="373202" y="259372"/>
                  </a:lnTo>
                  <a:lnTo>
                    <a:pt x="403440" y="259372"/>
                  </a:lnTo>
                  <a:lnTo>
                    <a:pt x="403440" y="202222"/>
                  </a:lnTo>
                  <a:lnTo>
                    <a:pt x="455701" y="202222"/>
                  </a:lnTo>
                  <a:lnTo>
                    <a:pt x="455701" y="175552"/>
                  </a:lnTo>
                  <a:lnTo>
                    <a:pt x="403440" y="175552"/>
                  </a:lnTo>
                  <a:lnTo>
                    <a:pt x="403440" y="143802"/>
                  </a:lnTo>
                  <a:lnTo>
                    <a:pt x="465569" y="143802"/>
                  </a:lnTo>
                  <a:lnTo>
                    <a:pt x="465569" y="115862"/>
                  </a:lnTo>
                  <a:close/>
                </a:path>
                <a:path w="807720" h="309244">
                  <a:moveTo>
                    <a:pt x="506171" y="158762"/>
                  </a:moveTo>
                  <a:lnTo>
                    <a:pt x="477266" y="158762"/>
                  </a:lnTo>
                  <a:lnTo>
                    <a:pt x="477266" y="258953"/>
                  </a:lnTo>
                  <a:lnTo>
                    <a:pt x="506171" y="258953"/>
                  </a:lnTo>
                  <a:lnTo>
                    <a:pt x="506171" y="158762"/>
                  </a:lnTo>
                  <a:close/>
                </a:path>
                <a:path w="807720" h="309244">
                  <a:moveTo>
                    <a:pt x="509943" y="132397"/>
                  </a:moveTo>
                  <a:lnTo>
                    <a:pt x="508558" y="125323"/>
                  </a:lnTo>
                  <a:lnTo>
                    <a:pt x="504723" y="119672"/>
                  </a:lnTo>
                  <a:lnTo>
                    <a:pt x="498944" y="115925"/>
                  </a:lnTo>
                  <a:lnTo>
                    <a:pt x="491705" y="114566"/>
                  </a:lnTo>
                  <a:lnTo>
                    <a:pt x="484479" y="115925"/>
                  </a:lnTo>
                  <a:lnTo>
                    <a:pt x="478701" y="119672"/>
                  </a:lnTo>
                  <a:lnTo>
                    <a:pt x="474865" y="125323"/>
                  </a:lnTo>
                  <a:lnTo>
                    <a:pt x="473468" y="132397"/>
                  </a:lnTo>
                  <a:lnTo>
                    <a:pt x="474878" y="139395"/>
                  </a:lnTo>
                  <a:lnTo>
                    <a:pt x="478751" y="145046"/>
                  </a:lnTo>
                  <a:lnTo>
                    <a:pt x="484543" y="148831"/>
                  </a:lnTo>
                  <a:lnTo>
                    <a:pt x="491705" y="150215"/>
                  </a:lnTo>
                  <a:lnTo>
                    <a:pt x="498805" y="148805"/>
                  </a:lnTo>
                  <a:lnTo>
                    <a:pt x="504596" y="144983"/>
                  </a:lnTo>
                  <a:lnTo>
                    <a:pt x="508508" y="139319"/>
                  </a:lnTo>
                  <a:lnTo>
                    <a:pt x="509943" y="132397"/>
                  </a:lnTo>
                  <a:close/>
                </a:path>
                <a:path w="807720" h="309244">
                  <a:moveTo>
                    <a:pt x="631710" y="208749"/>
                  </a:moveTo>
                  <a:lnTo>
                    <a:pt x="618197" y="170103"/>
                  </a:lnTo>
                  <a:lnTo>
                    <a:pt x="602094" y="158915"/>
                  </a:lnTo>
                  <a:lnTo>
                    <a:pt x="602094" y="208292"/>
                  </a:lnTo>
                  <a:lnTo>
                    <a:pt x="602094" y="208749"/>
                  </a:lnTo>
                  <a:lnTo>
                    <a:pt x="600341" y="219532"/>
                  </a:lnTo>
                  <a:lnTo>
                    <a:pt x="595287" y="228041"/>
                  </a:lnTo>
                  <a:lnTo>
                    <a:pt x="587451" y="233527"/>
                  </a:lnTo>
                  <a:lnTo>
                    <a:pt x="577316" y="235470"/>
                  </a:lnTo>
                  <a:lnTo>
                    <a:pt x="566991" y="233514"/>
                  </a:lnTo>
                  <a:lnTo>
                    <a:pt x="559015" y="227977"/>
                  </a:lnTo>
                  <a:lnTo>
                    <a:pt x="553872" y="219392"/>
                  </a:lnTo>
                  <a:lnTo>
                    <a:pt x="552056" y="208292"/>
                  </a:lnTo>
                  <a:lnTo>
                    <a:pt x="553872" y="197383"/>
                  </a:lnTo>
                  <a:lnTo>
                    <a:pt x="559015" y="188937"/>
                  </a:lnTo>
                  <a:lnTo>
                    <a:pt x="566991" y="183502"/>
                  </a:lnTo>
                  <a:lnTo>
                    <a:pt x="577316" y="181571"/>
                  </a:lnTo>
                  <a:lnTo>
                    <a:pt x="587451" y="183515"/>
                  </a:lnTo>
                  <a:lnTo>
                    <a:pt x="595287" y="189001"/>
                  </a:lnTo>
                  <a:lnTo>
                    <a:pt x="600341" y="197510"/>
                  </a:lnTo>
                  <a:lnTo>
                    <a:pt x="602094" y="208292"/>
                  </a:lnTo>
                  <a:lnTo>
                    <a:pt x="602094" y="158915"/>
                  </a:lnTo>
                  <a:lnTo>
                    <a:pt x="583311" y="155130"/>
                  </a:lnTo>
                  <a:lnTo>
                    <a:pt x="574332" y="155841"/>
                  </a:lnTo>
                  <a:lnTo>
                    <a:pt x="566280" y="157911"/>
                  </a:lnTo>
                  <a:lnTo>
                    <a:pt x="559333" y="161302"/>
                  </a:lnTo>
                  <a:lnTo>
                    <a:pt x="553694" y="165912"/>
                  </a:lnTo>
                  <a:lnTo>
                    <a:pt x="551827" y="167881"/>
                  </a:lnTo>
                  <a:lnTo>
                    <a:pt x="551827" y="116547"/>
                  </a:lnTo>
                  <a:lnTo>
                    <a:pt x="522922" y="116547"/>
                  </a:lnTo>
                  <a:lnTo>
                    <a:pt x="522922" y="258965"/>
                  </a:lnTo>
                  <a:lnTo>
                    <a:pt x="546646" y="258965"/>
                  </a:lnTo>
                  <a:lnTo>
                    <a:pt x="548678" y="244995"/>
                  </a:lnTo>
                  <a:lnTo>
                    <a:pt x="550227" y="247154"/>
                  </a:lnTo>
                  <a:lnTo>
                    <a:pt x="556234" y="253352"/>
                  </a:lnTo>
                  <a:lnTo>
                    <a:pt x="564007" y="258000"/>
                  </a:lnTo>
                  <a:lnTo>
                    <a:pt x="573151" y="260908"/>
                  </a:lnTo>
                  <a:lnTo>
                    <a:pt x="583311" y="261912"/>
                  </a:lnTo>
                  <a:lnTo>
                    <a:pt x="603084" y="258076"/>
                  </a:lnTo>
                  <a:lnTo>
                    <a:pt x="618363" y="247256"/>
                  </a:lnTo>
                  <a:lnTo>
                    <a:pt x="619696" y="244995"/>
                  </a:lnTo>
                  <a:lnTo>
                    <a:pt x="625284" y="235470"/>
                  </a:lnTo>
                  <a:lnTo>
                    <a:pt x="628218" y="230466"/>
                  </a:lnTo>
                  <a:lnTo>
                    <a:pt x="631710" y="208749"/>
                  </a:lnTo>
                  <a:close/>
                </a:path>
                <a:path w="807720" h="309244">
                  <a:moveTo>
                    <a:pt x="705713" y="158572"/>
                  </a:moveTo>
                  <a:lnTo>
                    <a:pt x="700557" y="157861"/>
                  </a:lnTo>
                  <a:lnTo>
                    <a:pt x="697471" y="157861"/>
                  </a:lnTo>
                  <a:lnTo>
                    <a:pt x="673315" y="176250"/>
                  </a:lnTo>
                  <a:lnTo>
                    <a:pt x="670801" y="158762"/>
                  </a:lnTo>
                  <a:lnTo>
                    <a:pt x="644410" y="158762"/>
                  </a:lnTo>
                  <a:lnTo>
                    <a:pt x="644410" y="258965"/>
                  </a:lnTo>
                  <a:lnTo>
                    <a:pt x="673315" y="258965"/>
                  </a:lnTo>
                  <a:lnTo>
                    <a:pt x="673315" y="202831"/>
                  </a:lnTo>
                  <a:lnTo>
                    <a:pt x="676021" y="195618"/>
                  </a:lnTo>
                  <a:lnTo>
                    <a:pt x="705713" y="183984"/>
                  </a:lnTo>
                  <a:lnTo>
                    <a:pt x="705713" y="158572"/>
                  </a:lnTo>
                  <a:close/>
                </a:path>
                <a:path w="807720" h="309244">
                  <a:moveTo>
                    <a:pt x="807427" y="203530"/>
                  </a:moveTo>
                  <a:lnTo>
                    <a:pt x="806361" y="197789"/>
                  </a:lnTo>
                  <a:lnTo>
                    <a:pt x="803795" y="183946"/>
                  </a:lnTo>
                  <a:lnTo>
                    <a:pt x="800392" y="178841"/>
                  </a:lnTo>
                  <a:lnTo>
                    <a:pt x="793610" y="168643"/>
                  </a:lnTo>
                  <a:lnTo>
                    <a:pt x="777951" y="158686"/>
                  </a:lnTo>
                  <a:lnTo>
                    <a:pt x="777900" y="197789"/>
                  </a:lnTo>
                  <a:lnTo>
                    <a:pt x="735457" y="197789"/>
                  </a:lnTo>
                  <a:lnTo>
                    <a:pt x="756793" y="178841"/>
                  </a:lnTo>
                  <a:lnTo>
                    <a:pt x="765149" y="180136"/>
                  </a:lnTo>
                  <a:lnTo>
                    <a:pt x="771702" y="183756"/>
                  </a:lnTo>
                  <a:lnTo>
                    <a:pt x="776071" y="189395"/>
                  </a:lnTo>
                  <a:lnTo>
                    <a:pt x="777849" y="196646"/>
                  </a:lnTo>
                  <a:lnTo>
                    <a:pt x="777900" y="197789"/>
                  </a:lnTo>
                  <a:lnTo>
                    <a:pt x="777900" y="158686"/>
                  </a:lnTo>
                  <a:lnTo>
                    <a:pt x="736955" y="158991"/>
                  </a:lnTo>
                  <a:lnTo>
                    <a:pt x="710323" y="186702"/>
                  </a:lnTo>
                  <a:lnTo>
                    <a:pt x="706615" y="208521"/>
                  </a:lnTo>
                  <a:lnTo>
                    <a:pt x="710361" y="230339"/>
                  </a:lnTo>
                  <a:lnTo>
                    <a:pt x="720940" y="247192"/>
                  </a:lnTo>
                  <a:lnTo>
                    <a:pt x="737349" y="258064"/>
                  </a:lnTo>
                  <a:lnTo>
                    <a:pt x="758571" y="261912"/>
                  </a:lnTo>
                  <a:lnTo>
                    <a:pt x="775995" y="259486"/>
                  </a:lnTo>
                  <a:lnTo>
                    <a:pt x="790524" y="252641"/>
                  </a:lnTo>
                  <a:lnTo>
                    <a:pt x="801293" y="242011"/>
                  </a:lnTo>
                  <a:lnTo>
                    <a:pt x="802881" y="238417"/>
                  </a:lnTo>
                  <a:lnTo>
                    <a:pt x="807389" y="228206"/>
                  </a:lnTo>
                  <a:lnTo>
                    <a:pt x="779233" y="228206"/>
                  </a:lnTo>
                  <a:lnTo>
                    <a:pt x="776097" y="234518"/>
                  </a:lnTo>
                  <a:lnTo>
                    <a:pt x="768261" y="238417"/>
                  </a:lnTo>
                  <a:lnTo>
                    <a:pt x="758571" y="238417"/>
                  </a:lnTo>
                  <a:lnTo>
                    <a:pt x="749236" y="236905"/>
                  </a:lnTo>
                  <a:lnTo>
                    <a:pt x="741908" y="232625"/>
                  </a:lnTo>
                  <a:lnTo>
                    <a:pt x="737044" y="225996"/>
                  </a:lnTo>
                  <a:lnTo>
                    <a:pt x="735088" y="217411"/>
                  </a:lnTo>
                  <a:lnTo>
                    <a:pt x="735050" y="216293"/>
                  </a:lnTo>
                  <a:lnTo>
                    <a:pt x="806297" y="216293"/>
                  </a:lnTo>
                  <a:lnTo>
                    <a:pt x="806780" y="213868"/>
                  </a:lnTo>
                  <a:lnTo>
                    <a:pt x="807427" y="209537"/>
                  </a:lnTo>
                  <a:lnTo>
                    <a:pt x="807427" y="20353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2" name="object 5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743872" y="570223"/>
              <a:ext cx="79968" cy="72941"/>
            </a:xfrm>
            <a:prstGeom prst="rect">
              <a:avLst/>
            </a:prstGeom>
          </p:spPr>
        </p:pic>
      </p:grpSp>
      <p:sp>
        <p:nvSpPr>
          <p:cNvPr id="53" name="object 53"/>
          <p:cNvSpPr/>
          <p:nvPr/>
        </p:nvSpPr>
        <p:spPr>
          <a:xfrm>
            <a:off x="5983008" y="565207"/>
            <a:ext cx="375285" cy="375285"/>
          </a:xfrm>
          <a:custGeom>
            <a:avLst/>
            <a:gdLst/>
            <a:ahLst/>
            <a:cxnLst/>
            <a:rect l="l" t="t" r="r" b="b"/>
            <a:pathLst>
              <a:path w="375285" h="375284">
                <a:moveTo>
                  <a:pt x="187629" y="0"/>
                </a:moveTo>
                <a:lnTo>
                  <a:pt x="137747" y="6701"/>
                </a:lnTo>
                <a:lnTo>
                  <a:pt x="92926" y="25615"/>
                </a:lnTo>
                <a:lnTo>
                  <a:pt x="54952" y="54952"/>
                </a:lnTo>
                <a:lnTo>
                  <a:pt x="25615" y="92926"/>
                </a:lnTo>
                <a:lnTo>
                  <a:pt x="6701" y="137747"/>
                </a:lnTo>
                <a:lnTo>
                  <a:pt x="0" y="187629"/>
                </a:lnTo>
                <a:lnTo>
                  <a:pt x="6701" y="237507"/>
                </a:lnTo>
                <a:lnTo>
                  <a:pt x="25615" y="282327"/>
                </a:lnTo>
                <a:lnTo>
                  <a:pt x="54952" y="320301"/>
                </a:lnTo>
                <a:lnTo>
                  <a:pt x="92926" y="349641"/>
                </a:lnTo>
                <a:lnTo>
                  <a:pt x="137747" y="368556"/>
                </a:lnTo>
                <a:lnTo>
                  <a:pt x="187629" y="375259"/>
                </a:lnTo>
                <a:lnTo>
                  <a:pt x="237507" y="368556"/>
                </a:lnTo>
                <a:lnTo>
                  <a:pt x="282327" y="349641"/>
                </a:lnTo>
                <a:lnTo>
                  <a:pt x="320301" y="320301"/>
                </a:lnTo>
                <a:lnTo>
                  <a:pt x="349641" y="282327"/>
                </a:lnTo>
                <a:lnTo>
                  <a:pt x="368194" y="238366"/>
                </a:lnTo>
                <a:lnTo>
                  <a:pt x="290906" y="238366"/>
                </a:lnTo>
                <a:lnTo>
                  <a:pt x="272789" y="234708"/>
                </a:lnTo>
                <a:lnTo>
                  <a:pt x="257994" y="224732"/>
                </a:lnTo>
                <a:lnTo>
                  <a:pt x="248018" y="209937"/>
                </a:lnTo>
                <a:lnTo>
                  <a:pt x="244360" y="191820"/>
                </a:lnTo>
                <a:lnTo>
                  <a:pt x="248018" y="173703"/>
                </a:lnTo>
                <a:lnTo>
                  <a:pt x="257994" y="158908"/>
                </a:lnTo>
                <a:lnTo>
                  <a:pt x="272789" y="148933"/>
                </a:lnTo>
                <a:lnTo>
                  <a:pt x="290906" y="145275"/>
                </a:lnTo>
                <a:lnTo>
                  <a:pt x="369568" y="145275"/>
                </a:lnTo>
                <a:lnTo>
                  <a:pt x="368556" y="137747"/>
                </a:lnTo>
                <a:lnTo>
                  <a:pt x="349641" y="92926"/>
                </a:lnTo>
                <a:lnTo>
                  <a:pt x="320301" y="54952"/>
                </a:lnTo>
                <a:lnTo>
                  <a:pt x="282327" y="25615"/>
                </a:lnTo>
                <a:lnTo>
                  <a:pt x="237507" y="6701"/>
                </a:lnTo>
                <a:lnTo>
                  <a:pt x="187629" y="0"/>
                </a:lnTo>
                <a:close/>
              </a:path>
              <a:path w="375285" h="375284">
                <a:moveTo>
                  <a:pt x="369568" y="145275"/>
                </a:moveTo>
                <a:lnTo>
                  <a:pt x="290906" y="145275"/>
                </a:lnTo>
                <a:lnTo>
                  <a:pt x="309023" y="148933"/>
                </a:lnTo>
                <a:lnTo>
                  <a:pt x="323818" y="158908"/>
                </a:lnTo>
                <a:lnTo>
                  <a:pt x="333793" y="173703"/>
                </a:lnTo>
                <a:lnTo>
                  <a:pt x="337451" y="191820"/>
                </a:lnTo>
                <a:lnTo>
                  <a:pt x="333793" y="209937"/>
                </a:lnTo>
                <a:lnTo>
                  <a:pt x="323818" y="224732"/>
                </a:lnTo>
                <a:lnTo>
                  <a:pt x="309023" y="234708"/>
                </a:lnTo>
                <a:lnTo>
                  <a:pt x="290906" y="238366"/>
                </a:lnTo>
                <a:lnTo>
                  <a:pt x="368194" y="238366"/>
                </a:lnTo>
                <a:lnTo>
                  <a:pt x="368556" y="237507"/>
                </a:lnTo>
                <a:lnTo>
                  <a:pt x="375259" y="187629"/>
                </a:lnTo>
                <a:lnTo>
                  <a:pt x="369568" y="14527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3">
            <a:extLst>
              <a:ext uri="{FF2B5EF4-FFF2-40B4-BE49-F238E27FC236}">
                <a16:creationId xmlns:a16="http://schemas.microsoft.com/office/drawing/2014/main" id="{8CA45240-32D4-4D2E-AAC2-29613B22338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52499" y="569415"/>
            <a:ext cx="1911985" cy="2248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80" dirty="0"/>
              <a:t>&lt;logo</a:t>
            </a:r>
            <a:r>
              <a:rPr b="1" spc="-150" dirty="0"/>
              <a:t> </a:t>
            </a:r>
            <a:r>
              <a:rPr b="1" spc="-90" dirty="0"/>
              <a:t>here&gt;</a:t>
            </a:r>
          </a:p>
        </p:txBody>
      </p:sp>
      <p:sp>
        <p:nvSpPr>
          <p:cNvPr id="57" name="object 310">
            <a:extLst>
              <a:ext uri="{FF2B5EF4-FFF2-40B4-BE49-F238E27FC236}">
                <a16:creationId xmlns:a16="http://schemas.microsoft.com/office/drawing/2014/main" id="{E75FDB26-C673-4ECC-9F69-D43BDF7BDF19}"/>
              </a:ext>
            </a:extLst>
          </p:cNvPr>
          <p:cNvSpPr/>
          <p:nvPr/>
        </p:nvSpPr>
        <p:spPr>
          <a:xfrm>
            <a:off x="5961309" y="6079864"/>
            <a:ext cx="681355" cy="687070"/>
          </a:xfrm>
          <a:custGeom>
            <a:avLst/>
            <a:gdLst/>
            <a:ahLst/>
            <a:cxnLst/>
            <a:rect l="l" t="t" r="r" b="b"/>
            <a:pathLst>
              <a:path w="681354" h="687070">
                <a:moveTo>
                  <a:pt x="673895" y="654261"/>
                </a:moveTo>
                <a:lnTo>
                  <a:pt x="7198" y="654261"/>
                </a:lnTo>
                <a:lnTo>
                  <a:pt x="0" y="661495"/>
                </a:lnTo>
                <a:lnTo>
                  <a:pt x="11" y="679285"/>
                </a:lnTo>
                <a:lnTo>
                  <a:pt x="7198" y="686484"/>
                </a:lnTo>
                <a:lnTo>
                  <a:pt x="673895" y="686484"/>
                </a:lnTo>
                <a:lnTo>
                  <a:pt x="681106" y="679285"/>
                </a:lnTo>
                <a:lnTo>
                  <a:pt x="681106" y="661495"/>
                </a:lnTo>
                <a:lnTo>
                  <a:pt x="673895" y="654261"/>
                </a:lnTo>
                <a:close/>
              </a:path>
              <a:path w="681354" h="687070">
                <a:moveTo>
                  <a:pt x="114469" y="233252"/>
                </a:moveTo>
                <a:lnTo>
                  <a:pt x="104232" y="238938"/>
                </a:lnTo>
                <a:lnTo>
                  <a:pt x="101029" y="244340"/>
                </a:lnTo>
                <a:lnTo>
                  <a:pt x="101029" y="654261"/>
                </a:lnTo>
                <a:lnTo>
                  <a:pt x="133263" y="654261"/>
                </a:lnTo>
                <a:lnTo>
                  <a:pt x="133263" y="279281"/>
                </a:lnTo>
                <a:lnTo>
                  <a:pt x="194087" y="279281"/>
                </a:lnTo>
                <a:lnTo>
                  <a:pt x="120710" y="233418"/>
                </a:lnTo>
                <a:lnTo>
                  <a:pt x="114469" y="233252"/>
                </a:lnTo>
                <a:close/>
              </a:path>
              <a:path w="681354" h="687070">
                <a:moveTo>
                  <a:pt x="194087" y="279281"/>
                </a:moveTo>
                <a:lnTo>
                  <a:pt x="133263" y="279281"/>
                </a:lnTo>
                <a:lnTo>
                  <a:pt x="202011" y="322249"/>
                </a:lnTo>
                <a:lnTo>
                  <a:pt x="202011" y="654261"/>
                </a:lnTo>
                <a:lnTo>
                  <a:pt x="234245" y="654261"/>
                </a:lnTo>
                <a:lnTo>
                  <a:pt x="234245" y="620845"/>
                </a:lnTo>
                <a:lnTo>
                  <a:pt x="358715" y="620845"/>
                </a:lnTo>
                <a:lnTo>
                  <a:pt x="364991" y="614545"/>
                </a:lnTo>
                <a:lnTo>
                  <a:pt x="364991" y="599060"/>
                </a:lnTo>
                <a:lnTo>
                  <a:pt x="358715" y="592795"/>
                </a:lnTo>
                <a:lnTo>
                  <a:pt x="234245" y="592795"/>
                </a:lnTo>
                <a:lnTo>
                  <a:pt x="234245" y="554189"/>
                </a:lnTo>
                <a:lnTo>
                  <a:pt x="358715" y="554189"/>
                </a:lnTo>
                <a:lnTo>
                  <a:pt x="364991" y="547889"/>
                </a:lnTo>
                <a:lnTo>
                  <a:pt x="364991" y="532369"/>
                </a:lnTo>
                <a:lnTo>
                  <a:pt x="358715" y="526116"/>
                </a:lnTo>
                <a:lnTo>
                  <a:pt x="234245" y="526116"/>
                </a:lnTo>
                <a:lnTo>
                  <a:pt x="234245" y="487522"/>
                </a:lnTo>
                <a:lnTo>
                  <a:pt x="358715" y="487522"/>
                </a:lnTo>
                <a:lnTo>
                  <a:pt x="364991" y="481222"/>
                </a:lnTo>
                <a:lnTo>
                  <a:pt x="364991" y="465737"/>
                </a:lnTo>
                <a:lnTo>
                  <a:pt x="358715" y="459460"/>
                </a:lnTo>
                <a:lnTo>
                  <a:pt x="234245" y="459460"/>
                </a:lnTo>
                <a:lnTo>
                  <a:pt x="234245" y="420855"/>
                </a:lnTo>
                <a:lnTo>
                  <a:pt x="358715" y="420855"/>
                </a:lnTo>
                <a:lnTo>
                  <a:pt x="364991" y="414578"/>
                </a:lnTo>
                <a:lnTo>
                  <a:pt x="364991" y="399081"/>
                </a:lnTo>
                <a:lnTo>
                  <a:pt x="358715" y="392805"/>
                </a:lnTo>
                <a:lnTo>
                  <a:pt x="234245" y="392805"/>
                </a:lnTo>
                <a:lnTo>
                  <a:pt x="234245" y="354187"/>
                </a:lnTo>
                <a:lnTo>
                  <a:pt x="358726" y="354187"/>
                </a:lnTo>
                <a:lnTo>
                  <a:pt x="364991" y="347911"/>
                </a:lnTo>
                <a:lnTo>
                  <a:pt x="364991" y="332426"/>
                </a:lnTo>
                <a:lnTo>
                  <a:pt x="358715" y="326137"/>
                </a:lnTo>
                <a:lnTo>
                  <a:pt x="234245" y="326137"/>
                </a:lnTo>
                <a:lnTo>
                  <a:pt x="234245" y="287520"/>
                </a:lnTo>
                <a:lnTo>
                  <a:pt x="358715" y="287520"/>
                </a:lnTo>
                <a:lnTo>
                  <a:pt x="362007" y="284234"/>
                </a:lnTo>
                <a:lnTo>
                  <a:pt x="202011" y="284234"/>
                </a:lnTo>
                <a:lnTo>
                  <a:pt x="194087" y="279281"/>
                </a:lnTo>
                <a:close/>
              </a:path>
              <a:path w="681354" h="687070">
                <a:moveTo>
                  <a:pt x="479130" y="46537"/>
                </a:moveTo>
                <a:lnTo>
                  <a:pt x="446848" y="46537"/>
                </a:lnTo>
                <a:lnTo>
                  <a:pt x="446848" y="654261"/>
                </a:lnTo>
                <a:lnTo>
                  <a:pt x="479082" y="654261"/>
                </a:lnTo>
                <a:lnTo>
                  <a:pt x="479082" y="279281"/>
                </a:lnTo>
                <a:lnTo>
                  <a:pt x="539902" y="279281"/>
                </a:lnTo>
                <a:lnTo>
                  <a:pt x="479082" y="241255"/>
                </a:lnTo>
                <a:lnTo>
                  <a:pt x="479130" y="88062"/>
                </a:lnTo>
                <a:lnTo>
                  <a:pt x="479130" y="46537"/>
                </a:lnTo>
                <a:close/>
              </a:path>
              <a:path w="681354" h="687070">
                <a:moveTo>
                  <a:pt x="539902" y="279281"/>
                </a:moveTo>
                <a:lnTo>
                  <a:pt x="479082" y="279281"/>
                </a:lnTo>
                <a:lnTo>
                  <a:pt x="547842" y="322249"/>
                </a:lnTo>
                <a:lnTo>
                  <a:pt x="547842" y="654261"/>
                </a:lnTo>
                <a:lnTo>
                  <a:pt x="580064" y="654261"/>
                </a:lnTo>
                <a:lnTo>
                  <a:pt x="580064" y="307733"/>
                </a:lnTo>
                <a:lnTo>
                  <a:pt x="577204" y="302603"/>
                </a:lnTo>
                <a:lnTo>
                  <a:pt x="539902" y="279281"/>
                </a:lnTo>
                <a:close/>
              </a:path>
              <a:path w="681354" h="687070">
                <a:moveTo>
                  <a:pt x="217035" y="768"/>
                </a:moveTo>
                <a:lnTo>
                  <a:pt x="205652" y="6075"/>
                </a:lnTo>
                <a:lnTo>
                  <a:pt x="202011" y="11773"/>
                </a:lnTo>
                <a:lnTo>
                  <a:pt x="202011" y="284234"/>
                </a:lnTo>
                <a:lnTo>
                  <a:pt x="362007" y="284234"/>
                </a:lnTo>
                <a:lnTo>
                  <a:pt x="364991" y="281255"/>
                </a:lnTo>
                <a:lnTo>
                  <a:pt x="364991" y="265770"/>
                </a:lnTo>
                <a:lnTo>
                  <a:pt x="358715" y="259494"/>
                </a:lnTo>
                <a:lnTo>
                  <a:pt x="234245" y="259494"/>
                </a:lnTo>
                <a:lnTo>
                  <a:pt x="234245" y="179446"/>
                </a:lnTo>
                <a:lnTo>
                  <a:pt x="295057" y="141431"/>
                </a:lnTo>
                <a:lnTo>
                  <a:pt x="234245" y="141431"/>
                </a:lnTo>
                <a:lnTo>
                  <a:pt x="234245" y="52778"/>
                </a:lnTo>
                <a:lnTo>
                  <a:pt x="284153" y="52778"/>
                </a:lnTo>
                <a:lnTo>
                  <a:pt x="234744" y="11004"/>
                </a:lnTo>
                <a:lnTo>
                  <a:pt x="223737" y="1678"/>
                </a:lnTo>
                <a:lnTo>
                  <a:pt x="217035" y="768"/>
                </a:lnTo>
                <a:close/>
              </a:path>
              <a:path w="681354" h="687070">
                <a:moveTo>
                  <a:pt x="284153" y="52778"/>
                </a:moveTo>
                <a:lnTo>
                  <a:pt x="234245" y="52778"/>
                </a:lnTo>
                <a:lnTo>
                  <a:pt x="294541" y="103771"/>
                </a:lnTo>
                <a:lnTo>
                  <a:pt x="234245" y="141431"/>
                </a:lnTo>
                <a:lnTo>
                  <a:pt x="295057" y="141431"/>
                </a:lnTo>
                <a:lnTo>
                  <a:pt x="330038" y="119563"/>
                </a:lnTo>
                <a:lnTo>
                  <a:pt x="330227" y="119421"/>
                </a:lnTo>
                <a:lnTo>
                  <a:pt x="330452" y="119327"/>
                </a:lnTo>
                <a:lnTo>
                  <a:pt x="330617" y="119185"/>
                </a:lnTo>
                <a:lnTo>
                  <a:pt x="384005" y="85816"/>
                </a:lnTo>
                <a:lnTo>
                  <a:pt x="323230" y="85816"/>
                </a:lnTo>
                <a:lnTo>
                  <a:pt x="284153" y="52778"/>
                </a:lnTo>
                <a:close/>
              </a:path>
              <a:path w="681354" h="687070">
                <a:moveTo>
                  <a:pt x="463988" y="0"/>
                </a:moveTo>
                <a:lnTo>
                  <a:pt x="457203" y="921"/>
                </a:lnTo>
                <a:lnTo>
                  <a:pt x="452392" y="5000"/>
                </a:lnTo>
                <a:lnTo>
                  <a:pt x="323230" y="85816"/>
                </a:lnTo>
                <a:lnTo>
                  <a:pt x="384005" y="85816"/>
                </a:lnTo>
                <a:lnTo>
                  <a:pt x="446848" y="46537"/>
                </a:lnTo>
                <a:lnTo>
                  <a:pt x="479130" y="46537"/>
                </a:lnTo>
                <a:lnTo>
                  <a:pt x="479069" y="11004"/>
                </a:lnTo>
                <a:lnTo>
                  <a:pt x="475453" y="5331"/>
                </a:lnTo>
                <a:lnTo>
                  <a:pt x="46398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8" name="object 12">
            <a:extLst>
              <a:ext uri="{FF2B5EF4-FFF2-40B4-BE49-F238E27FC236}">
                <a16:creationId xmlns:a16="http://schemas.microsoft.com/office/drawing/2014/main" id="{99C5E7AE-9A39-4BED-BD0B-04893F7686ED}"/>
              </a:ext>
            </a:extLst>
          </p:cNvPr>
          <p:cNvSpPr txBox="1"/>
          <p:nvPr/>
        </p:nvSpPr>
        <p:spPr>
          <a:xfrm>
            <a:off x="5879311" y="6795895"/>
            <a:ext cx="893591" cy="1699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en-GB" sz="1000" b="1" spc="-10" dirty="0">
                <a:solidFill>
                  <a:srgbClr val="FFFFFF"/>
                </a:solidFill>
                <a:cs typeface="HelveticaNeueLT Std Med"/>
              </a:rPr>
              <a:t>Your business</a:t>
            </a:r>
            <a:endParaRPr sz="1000" b="1" dirty="0">
              <a:cs typeface="HelveticaNeueLT Std Med"/>
            </a:endParaRPr>
          </a:p>
        </p:txBody>
      </p:sp>
      <p:sp>
        <p:nvSpPr>
          <p:cNvPr id="59" name="object 310">
            <a:extLst>
              <a:ext uri="{FF2B5EF4-FFF2-40B4-BE49-F238E27FC236}">
                <a16:creationId xmlns:a16="http://schemas.microsoft.com/office/drawing/2014/main" id="{6BDFEFB2-D67F-496C-809F-0355F3D53C94}"/>
              </a:ext>
            </a:extLst>
          </p:cNvPr>
          <p:cNvSpPr/>
          <p:nvPr/>
        </p:nvSpPr>
        <p:spPr>
          <a:xfrm>
            <a:off x="6008239" y="7781424"/>
            <a:ext cx="681355" cy="687070"/>
          </a:xfrm>
          <a:custGeom>
            <a:avLst/>
            <a:gdLst/>
            <a:ahLst/>
            <a:cxnLst/>
            <a:rect l="l" t="t" r="r" b="b"/>
            <a:pathLst>
              <a:path w="681354" h="687070">
                <a:moveTo>
                  <a:pt x="673895" y="654261"/>
                </a:moveTo>
                <a:lnTo>
                  <a:pt x="7198" y="654261"/>
                </a:lnTo>
                <a:lnTo>
                  <a:pt x="0" y="661495"/>
                </a:lnTo>
                <a:lnTo>
                  <a:pt x="11" y="679285"/>
                </a:lnTo>
                <a:lnTo>
                  <a:pt x="7198" y="686484"/>
                </a:lnTo>
                <a:lnTo>
                  <a:pt x="673895" y="686484"/>
                </a:lnTo>
                <a:lnTo>
                  <a:pt x="681106" y="679285"/>
                </a:lnTo>
                <a:lnTo>
                  <a:pt x="681106" y="661495"/>
                </a:lnTo>
                <a:lnTo>
                  <a:pt x="673895" y="654261"/>
                </a:lnTo>
                <a:close/>
              </a:path>
              <a:path w="681354" h="687070">
                <a:moveTo>
                  <a:pt x="114469" y="233252"/>
                </a:moveTo>
                <a:lnTo>
                  <a:pt x="104232" y="238938"/>
                </a:lnTo>
                <a:lnTo>
                  <a:pt x="101029" y="244340"/>
                </a:lnTo>
                <a:lnTo>
                  <a:pt x="101029" y="654261"/>
                </a:lnTo>
                <a:lnTo>
                  <a:pt x="133263" y="654261"/>
                </a:lnTo>
                <a:lnTo>
                  <a:pt x="133263" y="279281"/>
                </a:lnTo>
                <a:lnTo>
                  <a:pt x="194087" y="279281"/>
                </a:lnTo>
                <a:lnTo>
                  <a:pt x="120710" y="233418"/>
                </a:lnTo>
                <a:lnTo>
                  <a:pt x="114469" y="233252"/>
                </a:lnTo>
                <a:close/>
              </a:path>
              <a:path w="681354" h="687070">
                <a:moveTo>
                  <a:pt x="194087" y="279281"/>
                </a:moveTo>
                <a:lnTo>
                  <a:pt x="133263" y="279281"/>
                </a:lnTo>
                <a:lnTo>
                  <a:pt x="202011" y="322249"/>
                </a:lnTo>
                <a:lnTo>
                  <a:pt x="202011" y="654261"/>
                </a:lnTo>
                <a:lnTo>
                  <a:pt x="234245" y="654261"/>
                </a:lnTo>
                <a:lnTo>
                  <a:pt x="234245" y="620845"/>
                </a:lnTo>
                <a:lnTo>
                  <a:pt x="358715" y="620845"/>
                </a:lnTo>
                <a:lnTo>
                  <a:pt x="364991" y="614545"/>
                </a:lnTo>
                <a:lnTo>
                  <a:pt x="364991" y="599060"/>
                </a:lnTo>
                <a:lnTo>
                  <a:pt x="358715" y="592795"/>
                </a:lnTo>
                <a:lnTo>
                  <a:pt x="234245" y="592795"/>
                </a:lnTo>
                <a:lnTo>
                  <a:pt x="234245" y="554189"/>
                </a:lnTo>
                <a:lnTo>
                  <a:pt x="358715" y="554189"/>
                </a:lnTo>
                <a:lnTo>
                  <a:pt x="364991" y="547889"/>
                </a:lnTo>
                <a:lnTo>
                  <a:pt x="364991" y="532369"/>
                </a:lnTo>
                <a:lnTo>
                  <a:pt x="358715" y="526116"/>
                </a:lnTo>
                <a:lnTo>
                  <a:pt x="234245" y="526116"/>
                </a:lnTo>
                <a:lnTo>
                  <a:pt x="234245" y="487522"/>
                </a:lnTo>
                <a:lnTo>
                  <a:pt x="358715" y="487522"/>
                </a:lnTo>
                <a:lnTo>
                  <a:pt x="364991" y="481222"/>
                </a:lnTo>
                <a:lnTo>
                  <a:pt x="364991" y="465737"/>
                </a:lnTo>
                <a:lnTo>
                  <a:pt x="358715" y="459460"/>
                </a:lnTo>
                <a:lnTo>
                  <a:pt x="234245" y="459460"/>
                </a:lnTo>
                <a:lnTo>
                  <a:pt x="234245" y="420855"/>
                </a:lnTo>
                <a:lnTo>
                  <a:pt x="358715" y="420855"/>
                </a:lnTo>
                <a:lnTo>
                  <a:pt x="364991" y="414578"/>
                </a:lnTo>
                <a:lnTo>
                  <a:pt x="364991" y="399081"/>
                </a:lnTo>
                <a:lnTo>
                  <a:pt x="358715" y="392805"/>
                </a:lnTo>
                <a:lnTo>
                  <a:pt x="234245" y="392805"/>
                </a:lnTo>
                <a:lnTo>
                  <a:pt x="234245" y="354187"/>
                </a:lnTo>
                <a:lnTo>
                  <a:pt x="358726" y="354187"/>
                </a:lnTo>
                <a:lnTo>
                  <a:pt x="364991" y="347911"/>
                </a:lnTo>
                <a:lnTo>
                  <a:pt x="364991" y="332426"/>
                </a:lnTo>
                <a:lnTo>
                  <a:pt x="358715" y="326137"/>
                </a:lnTo>
                <a:lnTo>
                  <a:pt x="234245" y="326137"/>
                </a:lnTo>
                <a:lnTo>
                  <a:pt x="234245" y="287520"/>
                </a:lnTo>
                <a:lnTo>
                  <a:pt x="358715" y="287520"/>
                </a:lnTo>
                <a:lnTo>
                  <a:pt x="362007" y="284234"/>
                </a:lnTo>
                <a:lnTo>
                  <a:pt x="202011" y="284234"/>
                </a:lnTo>
                <a:lnTo>
                  <a:pt x="194087" y="279281"/>
                </a:lnTo>
                <a:close/>
              </a:path>
              <a:path w="681354" h="687070">
                <a:moveTo>
                  <a:pt x="479130" y="46537"/>
                </a:moveTo>
                <a:lnTo>
                  <a:pt x="446848" y="46537"/>
                </a:lnTo>
                <a:lnTo>
                  <a:pt x="446848" y="654261"/>
                </a:lnTo>
                <a:lnTo>
                  <a:pt x="479082" y="654261"/>
                </a:lnTo>
                <a:lnTo>
                  <a:pt x="479082" y="279281"/>
                </a:lnTo>
                <a:lnTo>
                  <a:pt x="539902" y="279281"/>
                </a:lnTo>
                <a:lnTo>
                  <a:pt x="479082" y="241255"/>
                </a:lnTo>
                <a:lnTo>
                  <a:pt x="479130" y="88062"/>
                </a:lnTo>
                <a:lnTo>
                  <a:pt x="479130" y="46537"/>
                </a:lnTo>
                <a:close/>
              </a:path>
              <a:path w="681354" h="687070">
                <a:moveTo>
                  <a:pt x="539902" y="279281"/>
                </a:moveTo>
                <a:lnTo>
                  <a:pt x="479082" y="279281"/>
                </a:lnTo>
                <a:lnTo>
                  <a:pt x="547842" y="322249"/>
                </a:lnTo>
                <a:lnTo>
                  <a:pt x="547842" y="654261"/>
                </a:lnTo>
                <a:lnTo>
                  <a:pt x="580064" y="654261"/>
                </a:lnTo>
                <a:lnTo>
                  <a:pt x="580064" y="307733"/>
                </a:lnTo>
                <a:lnTo>
                  <a:pt x="577204" y="302603"/>
                </a:lnTo>
                <a:lnTo>
                  <a:pt x="539902" y="279281"/>
                </a:lnTo>
                <a:close/>
              </a:path>
              <a:path w="681354" h="687070">
                <a:moveTo>
                  <a:pt x="217035" y="768"/>
                </a:moveTo>
                <a:lnTo>
                  <a:pt x="205652" y="6075"/>
                </a:lnTo>
                <a:lnTo>
                  <a:pt x="202011" y="11773"/>
                </a:lnTo>
                <a:lnTo>
                  <a:pt x="202011" y="284234"/>
                </a:lnTo>
                <a:lnTo>
                  <a:pt x="362007" y="284234"/>
                </a:lnTo>
                <a:lnTo>
                  <a:pt x="364991" y="281255"/>
                </a:lnTo>
                <a:lnTo>
                  <a:pt x="364991" y="265770"/>
                </a:lnTo>
                <a:lnTo>
                  <a:pt x="358715" y="259494"/>
                </a:lnTo>
                <a:lnTo>
                  <a:pt x="234245" y="259494"/>
                </a:lnTo>
                <a:lnTo>
                  <a:pt x="234245" y="179446"/>
                </a:lnTo>
                <a:lnTo>
                  <a:pt x="295057" y="141431"/>
                </a:lnTo>
                <a:lnTo>
                  <a:pt x="234245" y="141431"/>
                </a:lnTo>
                <a:lnTo>
                  <a:pt x="234245" y="52778"/>
                </a:lnTo>
                <a:lnTo>
                  <a:pt x="284153" y="52778"/>
                </a:lnTo>
                <a:lnTo>
                  <a:pt x="234744" y="11004"/>
                </a:lnTo>
                <a:lnTo>
                  <a:pt x="223737" y="1678"/>
                </a:lnTo>
                <a:lnTo>
                  <a:pt x="217035" y="768"/>
                </a:lnTo>
                <a:close/>
              </a:path>
              <a:path w="681354" h="687070">
                <a:moveTo>
                  <a:pt x="284153" y="52778"/>
                </a:moveTo>
                <a:lnTo>
                  <a:pt x="234245" y="52778"/>
                </a:lnTo>
                <a:lnTo>
                  <a:pt x="294541" y="103771"/>
                </a:lnTo>
                <a:lnTo>
                  <a:pt x="234245" y="141431"/>
                </a:lnTo>
                <a:lnTo>
                  <a:pt x="295057" y="141431"/>
                </a:lnTo>
                <a:lnTo>
                  <a:pt x="330038" y="119563"/>
                </a:lnTo>
                <a:lnTo>
                  <a:pt x="330227" y="119421"/>
                </a:lnTo>
                <a:lnTo>
                  <a:pt x="330452" y="119327"/>
                </a:lnTo>
                <a:lnTo>
                  <a:pt x="330617" y="119185"/>
                </a:lnTo>
                <a:lnTo>
                  <a:pt x="384005" y="85816"/>
                </a:lnTo>
                <a:lnTo>
                  <a:pt x="323230" y="85816"/>
                </a:lnTo>
                <a:lnTo>
                  <a:pt x="284153" y="52778"/>
                </a:lnTo>
                <a:close/>
              </a:path>
              <a:path w="681354" h="687070">
                <a:moveTo>
                  <a:pt x="463988" y="0"/>
                </a:moveTo>
                <a:lnTo>
                  <a:pt x="457203" y="921"/>
                </a:lnTo>
                <a:lnTo>
                  <a:pt x="452392" y="5000"/>
                </a:lnTo>
                <a:lnTo>
                  <a:pt x="323230" y="85816"/>
                </a:lnTo>
                <a:lnTo>
                  <a:pt x="384005" y="85816"/>
                </a:lnTo>
                <a:lnTo>
                  <a:pt x="446848" y="46537"/>
                </a:lnTo>
                <a:lnTo>
                  <a:pt x="479130" y="46537"/>
                </a:lnTo>
                <a:lnTo>
                  <a:pt x="479069" y="11004"/>
                </a:lnTo>
                <a:lnTo>
                  <a:pt x="475453" y="5331"/>
                </a:lnTo>
                <a:lnTo>
                  <a:pt x="46398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0" name="object 12">
            <a:extLst>
              <a:ext uri="{FF2B5EF4-FFF2-40B4-BE49-F238E27FC236}">
                <a16:creationId xmlns:a16="http://schemas.microsoft.com/office/drawing/2014/main" id="{1E567491-465A-4689-9BFC-6784ACA1FD82}"/>
              </a:ext>
            </a:extLst>
          </p:cNvPr>
          <p:cNvSpPr txBox="1"/>
          <p:nvPr/>
        </p:nvSpPr>
        <p:spPr>
          <a:xfrm>
            <a:off x="5926241" y="8497455"/>
            <a:ext cx="893591" cy="1699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en-GB" sz="1000" b="1" spc="-10" dirty="0">
                <a:solidFill>
                  <a:srgbClr val="FFFFFF"/>
                </a:solidFill>
                <a:cs typeface="HelveticaNeueLT Std Med"/>
              </a:rPr>
              <a:t>Your business</a:t>
            </a:r>
            <a:endParaRPr sz="1000" b="1" dirty="0">
              <a:cs typeface="HelveticaNeueLT Std Me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L-theme">
  <a:themeElements>
    <a:clrScheme name="Custom 7">
      <a:dk1>
        <a:sysClr val="windowText" lastClr="000000"/>
      </a:dk1>
      <a:lt1>
        <a:sysClr val="window" lastClr="FFFFFF"/>
      </a:lt1>
      <a:dk2>
        <a:srgbClr val="AEABAB"/>
      </a:dk2>
      <a:lt2>
        <a:srgbClr val="E7E6E6"/>
      </a:lt2>
      <a:accent1>
        <a:srgbClr val="D8117D"/>
      </a:accent1>
      <a:accent2>
        <a:srgbClr val="F264B1"/>
      </a:accent2>
      <a:accent3>
        <a:srgbClr val="D8117D"/>
      </a:accent3>
      <a:accent4>
        <a:srgbClr val="D8117D"/>
      </a:accent4>
      <a:accent5>
        <a:srgbClr val="D8117D"/>
      </a:accent5>
      <a:accent6>
        <a:srgbClr val="D8117D"/>
      </a:accent6>
      <a:hlink>
        <a:srgbClr val="D8117D"/>
      </a:hlink>
      <a:folHlink>
        <a:srgbClr val="D8117D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L-theme" id="{7438409F-2397-457F-9F79-9F91D918391B}" vid="{9899B83A-06FF-47AA-B7AA-D0BD012CC2B5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A650B593FAA0418668A104E7E371BB" ma:contentTypeVersion="16" ma:contentTypeDescription="Create a new document." ma:contentTypeScope="" ma:versionID="6f8b65185f090e24a9fe7f2ae0407e53">
  <xsd:schema xmlns:xsd="http://www.w3.org/2001/XMLSchema" xmlns:xs="http://www.w3.org/2001/XMLSchema" xmlns:p="http://schemas.microsoft.com/office/2006/metadata/properties" xmlns:ns2="99b22479-19a1-447e-85e4-8e7bb9fe9e45" xmlns:ns3="13499a24-bf67-4c13-86ce-2053feb8ebb0" targetNamespace="http://schemas.microsoft.com/office/2006/metadata/properties" ma:root="true" ma:fieldsID="2acaf3d7a2b627c162213ec7fec0a573" ns2:_="" ns3:_="">
    <xsd:import namespace="99b22479-19a1-447e-85e4-8e7bb9fe9e45"/>
    <xsd:import namespace="13499a24-bf67-4c13-86ce-2053feb8ebb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b22479-19a1-447e-85e4-8e7bb9fe9e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45711911-516d-49e4-be27-1297e6c841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499a24-bf67-4c13-86ce-2053feb8ebb0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9cb63677-1abf-4ddd-be9c-b45f811cb1bd}" ma:internalName="TaxCatchAll" ma:showField="CatchAllData" ma:web="13499a24-bf67-4c13-86ce-2053feb8ebb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3499a24-bf67-4c13-86ce-2053feb8ebb0" xsi:nil="true"/>
    <lcf76f155ced4ddcb4097134ff3c332f xmlns="99b22479-19a1-447e-85e4-8e7bb9fe9e4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953B390-67CB-49F6-8FB9-B33269BD7D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F5B2DB-1732-49C9-930F-BBEEE90B7D5A}"/>
</file>

<file path=customXml/itemProps3.xml><?xml version="1.0" encoding="utf-8"?>
<ds:datastoreItem xmlns:ds="http://schemas.openxmlformats.org/officeDocument/2006/customXml" ds:itemID="{E94D043C-94C7-4E46-A9F4-3CECBA9C366F}">
  <ds:schemaRefs>
    <ds:schemaRef ds:uri="http://schemas.microsoft.com/office/2006/metadata/properties"/>
    <ds:schemaRef ds:uri="http://schemas.microsoft.com/office/infopath/2007/PartnerControls"/>
    <ds:schemaRef ds:uri="13499a24-bf67-4c13-86ce-2053feb8ebb0"/>
    <ds:schemaRef ds:uri="99b22479-19a1-447e-85e4-8e7bb9fe9e4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WL-theme</Template>
  <TotalTime>74</TotalTime>
  <Words>477</Words>
  <Application>Microsoft Office PowerPoint</Application>
  <PresentationFormat>Custom</PresentationFormat>
  <Paragraphs>42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HelveticaNeueLT Std</vt:lpstr>
      <vt:lpstr>WL-theme</vt:lpstr>
      <vt:lpstr>&lt;logo here&gt;</vt:lpstr>
      <vt:lpstr>&lt;logo here&gt;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business-fttp-EU-WL.indd</dc:title>
  <dc:creator>Emily Taylor</dc:creator>
  <cp:lastModifiedBy>Emily Taylor</cp:lastModifiedBy>
  <cp:revision>2</cp:revision>
  <dcterms:created xsi:type="dcterms:W3CDTF">2022-07-26T13:10:45Z</dcterms:created>
  <dcterms:modified xsi:type="dcterms:W3CDTF">2023-06-14T12:04:24Z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2022-07-26T00:00:00Z</vt:filetime>
  </property>
  <property fmtid="{D5CDD505-2E9C-101B-9397-08002B2CF9AE}" pid="3" name="Creator">
    <vt:lpwstr>Adobe InDesign 17.3 (Windows)</vt:lpwstr>
  </property>
  <property fmtid="{D5CDD505-2E9C-101B-9397-08002B2CF9AE}" pid="4" name="GTS_PDFXVersion">
    <vt:lpwstr>PDF/X-4</vt:lpwstr>
  </property>
  <property fmtid="{D5CDD505-2E9C-101B-9397-08002B2CF9AE}" pid="5" name="LastSaved">
    <vt:filetime>2022-07-26T00:00:00Z</vt:filetime>
  </property>
  <property fmtid="{D5CDD505-2E9C-101B-9397-08002B2CF9AE}" pid="6" name="Producer">
    <vt:lpwstr>Adobe PDF Library 16.0.7</vt:lpwstr>
  </property>
  <property fmtid="{D5CDD505-2E9C-101B-9397-08002B2CF9AE}" pid="7" name="ContentTypeId">
    <vt:lpwstr>0x01010078A650B593FAA0418668A104E7E371BB</vt:lpwstr>
  </property>
  <property fmtid="{D5CDD505-2E9C-101B-9397-08002B2CF9AE}" pid="8" name="MediaServiceImageTags">
    <vt:lpwstr/>
  </property>
</Properties>
</file>