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2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3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732" r:id="rId5"/>
    <p:sldMasterId id="2147483735" r:id="rId6"/>
    <p:sldMasterId id="2147483747" r:id="rId7"/>
  </p:sldMasterIdLst>
  <p:notesMasterIdLst>
    <p:notesMasterId r:id="rId13"/>
  </p:notesMasterIdLst>
  <p:sldIdLst>
    <p:sldId id="258" r:id="rId8"/>
    <p:sldId id="256" r:id="rId9"/>
    <p:sldId id="261" r:id="rId10"/>
    <p:sldId id="259" r:id="rId11"/>
    <p:sldId id="26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63A4EA-795A-4AC0-9C4A-245B77602A4F}" v="9" dt="2022-08-15T14:18:59.7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316" autoAdjust="0"/>
  </p:normalViewPr>
  <p:slideViewPr>
    <p:cSldViewPr snapToGrid="0">
      <p:cViewPr>
        <p:scale>
          <a:sx n="110" d="100"/>
          <a:sy n="110" d="100"/>
        </p:scale>
        <p:origin x="62" y="-1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ye Marchant" userId="7983d546-fb08-460c-84f4-e0b8cfda5a8f" providerId="ADAL" clId="{EBCA0C75-135D-47F0-A9F9-C2295D5AB6BD}"/>
    <pc:docChg chg="modSld">
      <pc:chgData name="Faye Marchant" userId="7983d546-fb08-460c-84f4-e0b8cfda5a8f" providerId="ADAL" clId="{EBCA0C75-135D-47F0-A9F9-C2295D5AB6BD}" dt="2021-10-08T11:23:22.757" v="4" actId="1038"/>
      <pc:docMkLst>
        <pc:docMk/>
      </pc:docMkLst>
      <pc:sldChg chg="modSp mod">
        <pc:chgData name="Faye Marchant" userId="7983d546-fb08-460c-84f4-e0b8cfda5a8f" providerId="ADAL" clId="{EBCA0C75-135D-47F0-A9F9-C2295D5AB6BD}" dt="2021-10-08T11:23:22.757" v="4" actId="1038"/>
        <pc:sldMkLst>
          <pc:docMk/>
          <pc:sldMk cId="126961833" sldId="256"/>
        </pc:sldMkLst>
        <pc:spChg chg="mod">
          <ac:chgData name="Faye Marchant" userId="7983d546-fb08-460c-84f4-e0b8cfda5a8f" providerId="ADAL" clId="{EBCA0C75-135D-47F0-A9F9-C2295D5AB6BD}" dt="2021-10-08T11:23:22.757" v="4" actId="1038"/>
          <ac:spMkLst>
            <pc:docMk/>
            <pc:sldMk cId="126961833" sldId="256"/>
            <ac:spMk id="9" creationId="{36680805-C507-47E2-A04E-8A2778EE539F}"/>
          </ac:spMkLst>
        </pc:spChg>
      </pc:sldChg>
      <pc:sldChg chg="modSp mod">
        <pc:chgData name="Faye Marchant" userId="7983d546-fb08-460c-84f4-e0b8cfda5a8f" providerId="ADAL" clId="{EBCA0C75-135D-47F0-A9F9-C2295D5AB6BD}" dt="2021-10-08T11:22:11.072" v="3" actId="1076"/>
        <pc:sldMkLst>
          <pc:docMk/>
          <pc:sldMk cId="694900625" sldId="257"/>
        </pc:sldMkLst>
        <pc:spChg chg="mod">
          <ac:chgData name="Faye Marchant" userId="7983d546-fb08-460c-84f4-e0b8cfda5a8f" providerId="ADAL" clId="{EBCA0C75-135D-47F0-A9F9-C2295D5AB6BD}" dt="2021-10-08T11:22:06.838" v="2" actId="1076"/>
          <ac:spMkLst>
            <pc:docMk/>
            <pc:sldMk cId="694900625" sldId="257"/>
            <ac:spMk id="7" creationId="{3DCEC4AD-F980-4E23-BD58-77FC0842DFC5}"/>
          </ac:spMkLst>
        </pc:spChg>
        <pc:spChg chg="mod">
          <ac:chgData name="Faye Marchant" userId="7983d546-fb08-460c-84f4-e0b8cfda5a8f" providerId="ADAL" clId="{EBCA0C75-135D-47F0-A9F9-C2295D5AB6BD}" dt="2021-10-08T11:22:11.072" v="3" actId="1076"/>
          <ac:spMkLst>
            <pc:docMk/>
            <pc:sldMk cId="694900625" sldId="257"/>
            <ac:spMk id="8" creationId="{6CE546BC-A666-4E23-B885-E28898C97E3F}"/>
          </ac:spMkLst>
        </pc:spChg>
        <pc:picChg chg="mod">
          <ac:chgData name="Faye Marchant" userId="7983d546-fb08-460c-84f4-e0b8cfda5a8f" providerId="ADAL" clId="{EBCA0C75-135D-47F0-A9F9-C2295D5AB6BD}" dt="2021-10-08T11:22:00.738" v="0" actId="14100"/>
          <ac:picMkLst>
            <pc:docMk/>
            <pc:sldMk cId="694900625" sldId="257"/>
            <ac:picMk id="5" creationId="{1ED11E66-0644-4B58-93F7-891EDE40A74E}"/>
          </ac:picMkLst>
        </pc:picChg>
      </pc:sldChg>
    </pc:docChg>
  </pc:docChgLst>
  <pc:docChgLst>
    <pc:chgData name="Claire Dutton-Merrills" userId="7c3ced70-34d1-485d-8c6b-038bbb29df52" providerId="ADAL" clId="{F363A4EA-795A-4AC0-9C4A-245B77602A4F}"/>
    <pc:docChg chg="custSel modSld modMainMaster">
      <pc:chgData name="Claire Dutton-Merrills" userId="7c3ced70-34d1-485d-8c6b-038bbb29df52" providerId="ADAL" clId="{F363A4EA-795A-4AC0-9C4A-245B77602A4F}" dt="2022-08-15T14:18:59.719" v="62"/>
      <pc:docMkLst>
        <pc:docMk/>
      </pc:docMkLst>
      <pc:sldChg chg="addSp delSp modSp mod">
        <pc:chgData name="Claire Dutton-Merrills" userId="7c3ced70-34d1-485d-8c6b-038bbb29df52" providerId="ADAL" clId="{F363A4EA-795A-4AC0-9C4A-245B77602A4F}" dt="2022-08-15T14:18:54.438" v="60"/>
        <pc:sldMkLst>
          <pc:docMk/>
          <pc:sldMk cId="126961833" sldId="256"/>
        </pc:sldMkLst>
        <pc:spChg chg="mod">
          <ac:chgData name="Claire Dutton-Merrills" userId="7c3ced70-34d1-485d-8c6b-038bbb29df52" providerId="ADAL" clId="{F363A4EA-795A-4AC0-9C4A-245B77602A4F}" dt="2022-08-15T14:15:35.452" v="25" actId="1076"/>
          <ac:spMkLst>
            <pc:docMk/>
            <pc:sldMk cId="126961833" sldId="256"/>
            <ac:spMk id="8" creationId="{329022CD-213A-4403-A876-430F26574887}"/>
          </ac:spMkLst>
        </pc:spChg>
        <pc:spChg chg="del">
          <ac:chgData name="Claire Dutton-Merrills" userId="7c3ced70-34d1-485d-8c6b-038bbb29df52" providerId="ADAL" clId="{F363A4EA-795A-4AC0-9C4A-245B77602A4F}" dt="2022-08-15T14:15:24.063" v="22" actId="478"/>
          <ac:spMkLst>
            <pc:docMk/>
            <pc:sldMk cId="126961833" sldId="256"/>
            <ac:spMk id="10" creationId="{DF572588-3E6F-4509-8A48-D7358E5CDDED}"/>
          </ac:spMkLst>
        </pc:spChg>
        <pc:picChg chg="add mod">
          <ac:chgData name="Claire Dutton-Merrills" userId="7c3ced70-34d1-485d-8c6b-038bbb29df52" providerId="ADAL" clId="{F363A4EA-795A-4AC0-9C4A-245B77602A4F}" dt="2022-08-15T14:15:26.795" v="24"/>
          <ac:picMkLst>
            <pc:docMk/>
            <pc:sldMk cId="126961833" sldId="256"/>
            <ac:picMk id="11" creationId="{EC6D5BA8-AE1B-41CB-AD97-68F4BAC0CEFB}"/>
          </ac:picMkLst>
        </pc:picChg>
        <pc:picChg chg="del">
          <ac:chgData name="Claire Dutton-Merrills" userId="7c3ced70-34d1-485d-8c6b-038bbb29df52" providerId="ADAL" clId="{F363A4EA-795A-4AC0-9C4A-245B77602A4F}" dt="2022-08-15T14:15:23.335" v="21" actId="478"/>
          <ac:picMkLst>
            <pc:docMk/>
            <pc:sldMk cId="126961833" sldId="256"/>
            <ac:picMk id="12" creationId="{D5973A1E-03B9-48CC-9CA9-5B2DDC77C7D1}"/>
          </ac:picMkLst>
        </pc:picChg>
        <pc:picChg chg="del">
          <ac:chgData name="Claire Dutton-Merrills" userId="7c3ced70-34d1-485d-8c6b-038bbb29df52" providerId="ADAL" clId="{F363A4EA-795A-4AC0-9C4A-245B77602A4F}" dt="2022-08-15T14:15:25.237" v="23" actId="478"/>
          <ac:picMkLst>
            <pc:docMk/>
            <pc:sldMk cId="126961833" sldId="256"/>
            <ac:picMk id="13" creationId="{E91B96F2-8434-40A3-A559-1C2C63BBA4CA}"/>
          </ac:picMkLst>
        </pc:picChg>
        <pc:picChg chg="add del mod">
          <ac:chgData name="Claire Dutton-Merrills" userId="7c3ced70-34d1-485d-8c6b-038bbb29df52" providerId="ADAL" clId="{F363A4EA-795A-4AC0-9C4A-245B77602A4F}" dt="2022-08-15T14:18:53.245" v="59" actId="478"/>
          <ac:picMkLst>
            <pc:docMk/>
            <pc:sldMk cId="126961833" sldId="256"/>
            <ac:picMk id="14" creationId="{834E458B-F3B8-4C94-9C43-2CA2CCA94D3F}"/>
          </ac:picMkLst>
        </pc:picChg>
        <pc:picChg chg="add mod">
          <ac:chgData name="Claire Dutton-Merrills" userId="7c3ced70-34d1-485d-8c6b-038bbb29df52" providerId="ADAL" clId="{F363A4EA-795A-4AC0-9C4A-245B77602A4F}" dt="2022-08-15T14:18:54.438" v="60"/>
          <ac:picMkLst>
            <pc:docMk/>
            <pc:sldMk cId="126961833" sldId="256"/>
            <ac:picMk id="15" creationId="{34E714E8-CA0A-4D87-8578-892A562EE6DB}"/>
          </ac:picMkLst>
        </pc:picChg>
      </pc:sldChg>
      <pc:sldChg chg="addSp delSp modSp mod">
        <pc:chgData name="Claire Dutton-Merrills" userId="7c3ced70-34d1-485d-8c6b-038bbb29df52" providerId="ADAL" clId="{F363A4EA-795A-4AC0-9C4A-245B77602A4F}" dt="2022-08-15T14:18:59.719" v="62"/>
        <pc:sldMkLst>
          <pc:docMk/>
          <pc:sldMk cId="3441363652" sldId="258"/>
        </pc:sldMkLst>
        <pc:spChg chg="del mod">
          <ac:chgData name="Claire Dutton-Merrills" userId="7c3ced70-34d1-485d-8c6b-038bbb29df52" providerId="ADAL" clId="{F363A4EA-795A-4AC0-9C4A-245B77602A4F}" dt="2022-08-15T14:15:05.410" v="15" actId="478"/>
          <ac:spMkLst>
            <pc:docMk/>
            <pc:sldMk cId="3441363652" sldId="258"/>
            <ac:spMk id="10" creationId="{E7A02401-494D-4BA7-86E6-2A474C09E2AF}"/>
          </ac:spMkLst>
        </pc:spChg>
        <pc:spChg chg="mod">
          <ac:chgData name="Claire Dutton-Merrills" userId="7c3ced70-34d1-485d-8c6b-038bbb29df52" providerId="ADAL" clId="{F363A4EA-795A-4AC0-9C4A-245B77602A4F}" dt="2022-08-15T14:18:37.822" v="58" actId="207"/>
          <ac:spMkLst>
            <pc:docMk/>
            <pc:sldMk cId="3441363652" sldId="258"/>
            <ac:spMk id="14" creationId="{57EB104E-D7FE-41B6-AA8E-A08C972DA02D}"/>
          </ac:spMkLst>
        </pc:spChg>
        <pc:grpChg chg="mod">
          <ac:chgData name="Claire Dutton-Merrills" userId="7c3ced70-34d1-485d-8c6b-038bbb29df52" providerId="ADAL" clId="{F363A4EA-795A-4AC0-9C4A-245B77602A4F}" dt="2022-08-15T14:14:17.163" v="8" actId="14826"/>
          <ac:grpSpMkLst>
            <pc:docMk/>
            <pc:sldMk cId="3441363652" sldId="258"/>
            <ac:grpSpMk id="17" creationId="{1D3A8CF4-90B9-4AF3-839E-E5A51FCE170D}"/>
          </ac:grpSpMkLst>
        </pc:grpChg>
        <pc:picChg chg="mod">
          <ac:chgData name="Claire Dutton-Merrills" userId="7c3ced70-34d1-485d-8c6b-038bbb29df52" providerId="ADAL" clId="{F363A4EA-795A-4AC0-9C4A-245B77602A4F}" dt="2022-08-15T14:14:17.163" v="8" actId="14826"/>
          <ac:picMkLst>
            <pc:docMk/>
            <pc:sldMk cId="3441363652" sldId="258"/>
            <ac:picMk id="5" creationId="{8BD0B7CB-9B2C-4B11-A0A9-6662C40D4E19}"/>
          </ac:picMkLst>
        </pc:picChg>
        <pc:picChg chg="add del mod">
          <ac:chgData name="Claire Dutton-Merrills" userId="7c3ced70-34d1-485d-8c6b-038bbb29df52" providerId="ADAL" clId="{F363A4EA-795A-4AC0-9C4A-245B77602A4F}" dt="2022-08-15T14:18:58.742" v="61" actId="478"/>
          <ac:picMkLst>
            <pc:docMk/>
            <pc:sldMk cId="3441363652" sldId="258"/>
            <ac:picMk id="9" creationId="{19D4884E-F715-4C62-87A6-81E3FA1151D6}"/>
          </ac:picMkLst>
        </pc:picChg>
        <pc:picChg chg="mod">
          <ac:chgData name="Claire Dutton-Merrills" userId="7c3ced70-34d1-485d-8c6b-038bbb29df52" providerId="ADAL" clId="{F363A4EA-795A-4AC0-9C4A-245B77602A4F}" dt="2022-08-15T14:15:11.907" v="20" actId="1037"/>
          <ac:picMkLst>
            <pc:docMk/>
            <pc:sldMk cId="3441363652" sldId="258"/>
            <ac:picMk id="11" creationId="{EBDF5284-2544-4806-9646-1F114FB1164A}"/>
          </ac:picMkLst>
        </pc:picChg>
        <pc:picChg chg="add mod">
          <ac:chgData name="Claire Dutton-Merrills" userId="7c3ced70-34d1-485d-8c6b-038bbb29df52" providerId="ADAL" clId="{F363A4EA-795A-4AC0-9C4A-245B77602A4F}" dt="2022-08-15T14:18:59.719" v="62"/>
          <ac:picMkLst>
            <pc:docMk/>
            <pc:sldMk cId="3441363652" sldId="258"/>
            <ac:picMk id="12" creationId="{9D8280FD-0C99-4D72-8726-1254E7E2D43B}"/>
          </ac:picMkLst>
        </pc:picChg>
        <pc:picChg chg="del">
          <ac:chgData name="Claire Dutton-Merrills" userId="7c3ced70-34d1-485d-8c6b-038bbb29df52" providerId="ADAL" clId="{F363A4EA-795A-4AC0-9C4A-245B77602A4F}" dt="2022-08-15T14:13:55.963" v="2" actId="478"/>
          <ac:picMkLst>
            <pc:docMk/>
            <pc:sldMk cId="3441363652" sldId="258"/>
            <ac:picMk id="13" creationId="{7B6F1B52-AD9D-4C18-A172-D82B4D3DE5EB}"/>
          </ac:picMkLst>
        </pc:picChg>
      </pc:sldChg>
      <pc:sldChg chg="addSp delSp modSp mod">
        <pc:chgData name="Claire Dutton-Merrills" userId="7c3ced70-34d1-485d-8c6b-038bbb29df52" providerId="ADAL" clId="{F363A4EA-795A-4AC0-9C4A-245B77602A4F}" dt="2022-08-15T14:17:51.555" v="51" actId="1076"/>
        <pc:sldMkLst>
          <pc:docMk/>
          <pc:sldMk cId="2455209245" sldId="259"/>
        </pc:sldMkLst>
        <pc:spChg chg="mod">
          <ac:chgData name="Claire Dutton-Merrills" userId="7c3ced70-34d1-485d-8c6b-038bbb29df52" providerId="ADAL" clId="{F363A4EA-795A-4AC0-9C4A-245B77602A4F}" dt="2022-08-15T14:17:44.273" v="50" actId="14100"/>
          <ac:spMkLst>
            <pc:docMk/>
            <pc:sldMk cId="2455209245" sldId="259"/>
            <ac:spMk id="6" creationId="{3A3364E5-54F4-4876-BD22-6E09784295A9}"/>
          </ac:spMkLst>
        </pc:spChg>
        <pc:spChg chg="mod">
          <ac:chgData name="Claire Dutton-Merrills" userId="7c3ced70-34d1-485d-8c6b-038bbb29df52" providerId="ADAL" clId="{F363A4EA-795A-4AC0-9C4A-245B77602A4F}" dt="2022-08-15T14:17:51.555" v="51" actId="1076"/>
          <ac:spMkLst>
            <pc:docMk/>
            <pc:sldMk cId="2455209245" sldId="259"/>
            <ac:spMk id="7" creationId="{CB001BA8-78E8-421A-AF5F-8ECD2D4A1794}"/>
          </ac:spMkLst>
        </pc:spChg>
        <pc:spChg chg="mod">
          <ac:chgData name="Claire Dutton-Merrills" userId="7c3ced70-34d1-485d-8c6b-038bbb29df52" providerId="ADAL" clId="{F363A4EA-795A-4AC0-9C4A-245B77602A4F}" dt="2022-08-15T14:16:58.250" v="44" actId="1076"/>
          <ac:spMkLst>
            <pc:docMk/>
            <pc:sldMk cId="2455209245" sldId="259"/>
            <ac:spMk id="8" creationId="{A203AA88-DFDD-46BF-83C7-CB24CAF54187}"/>
          </ac:spMkLst>
        </pc:spChg>
        <pc:picChg chg="mod">
          <ac:chgData name="Claire Dutton-Merrills" userId="7c3ced70-34d1-485d-8c6b-038bbb29df52" providerId="ADAL" clId="{F363A4EA-795A-4AC0-9C4A-245B77602A4F}" dt="2022-08-15T14:16:58.250" v="44" actId="1076"/>
          <ac:picMkLst>
            <pc:docMk/>
            <pc:sldMk cId="2455209245" sldId="259"/>
            <ac:picMk id="9" creationId="{27C9C2FE-C06E-45AB-90B9-99144C44C331}"/>
          </ac:picMkLst>
        </pc:picChg>
        <pc:picChg chg="del">
          <ac:chgData name="Claire Dutton-Merrills" userId="7c3ced70-34d1-485d-8c6b-038bbb29df52" providerId="ADAL" clId="{F363A4EA-795A-4AC0-9C4A-245B77602A4F}" dt="2022-08-15T14:16:43.398" v="42" actId="478"/>
          <ac:picMkLst>
            <pc:docMk/>
            <pc:sldMk cId="2455209245" sldId="259"/>
            <ac:picMk id="12" creationId="{D747D37F-8980-4DE8-B0D0-DFA9816BE5DA}"/>
          </ac:picMkLst>
        </pc:picChg>
        <pc:picChg chg="add mod">
          <ac:chgData name="Claire Dutton-Merrills" userId="7c3ced70-34d1-485d-8c6b-038bbb29df52" providerId="ADAL" clId="{F363A4EA-795A-4AC0-9C4A-245B77602A4F}" dt="2022-08-15T14:17:05.820" v="46"/>
          <ac:picMkLst>
            <pc:docMk/>
            <pc:sldMk cId="2455209245" sldId="259"/>
            <ac:picMk id="13" creationId="{1ED8B476-4E49-481E-AD8D-48B198A32D6B}"/>
          </ac:picMkLst>
        </pc:picChg>
      </pc:sldChg>
      <pc:sldChg chg="addSp delSp modSp mod">
        <pc:chgData name="Claire Dutton-Merrills" userId="7c3ced70-34d1-485d-8c6b-038bbb29df52" providerId="ADAL" clId="{F363A4EA-795A-4AC0-9C4A-245B77602A4F}" dt="2022-08-15T14:18:12.798" v="55"/>
        <pc:sldMkLst>
          <pc:docMk/>
          <pc:sldMk cId="2362156388" sldId="260"/>
        </pc:sldMkLst>
        <pc:spChg chg="mod">
          <ac:chgData name="Claire Dutton-Merrills" userId="7c3ced70-34d1-485d-8c6b-038bbb29df52" providerId="ADAL" clId="{F363A4EA-795A-4AC0-9C4A-245B77602A4F}" dt="2022-08-15T14:18:04.586" v="53" actId="1076"/>
          <ac:spMkLst>
            <pc:docMk/>
            <pc:sldMk cId="2362156388" sldId="260"/>
            <ac:spMk id="12" creationId="{BFCDF1A9-DAD7-45C0-BC12-756BE698D6E3}"/>
          </ac:spMkLst>
        </pc:spChg>
        <pc:spChg chg="mod">
          <ac:chgData name="Claire Dutton-Merrills" userId="7c3ced70-34d1-485d-8c6b-038bbb29df52" providerId="ADAL" clId="{F363A4EA-795A-4AC0-9C4A-245B77602A4F}" dt="2022-08-15T14:18:04.586" v="53" actId="1076"/>
          <ac:spMkLst>
            <pc:docMk/>
            <pc:sldMk cId="2362156388" sldId="260"/>
            <ac:spMk id="13" creationId="{68B130CD-19D8-49AF-9534-D387B3FF83E1}"/>
          </ac:spMkLst>
        </pc:spChg>
        <pc:spChg chg="mod">
          <ac:chgData name="Claire Dutton-Merrills" userId="7c3ced70-34d1-485d-8c6b-038bbb29df52" providerId="ADAL" clId="{F363A4EA-795A-4AC0-9C4A-245B77602A4F}" dt="2022-08-15T14:18:11.181" v="54" actId="1076"/>
          <ac:spMkLst>
            <pc:docMk/>
            <pc:sldMk cId="2362156388" sldId="260"/>
            <ac:spMk id="14" creationId="{84CA67F5-2B78-41CF-917F-C70D585EC24B}"/>
          </ac:spMkLst>
        </pc:spChg>
        <pc:picChg chg="del">
          <ac:chgData name="Claire Dutton-Merrills" userId="7c3ced70-34d1-485d-8c6b-038bbb29df52" providerId="ADAL" clId="{F363A4EA-795A-4AC0-9C4A-245B77602A4F}" dt="2022-08-15T14:17:57.920" v="52" actId="478"/>
          <ac:picMkLst>
            <pc:docMk/>
            <pc:sldMk cId="2362156388" sldId="260"/>
            <ac:picMk id="5" creationId="{7AC2E632-FDD9-46F4-A060-DA6B772FC9F2}"/>
          </ac:picMkLst>
        </pc:picChg>
        <pc:picChg chg="mod">
          <ac:chgData name="Claire Dutton-Merrills" userId="7c3ced70-34d1-485d-8c6b-038bbb29df52" providerId="ADAL" clId="{F363A4EA-795A-4AC0-9C4A-245B77602A4F}" dt="2022-08-15T14:18:11.181" v="54" actId="1076"/>
          <ac:picMkLst>
            <pc:docMk/>
            <pc:sldMk cId="2362156388" sldId="260"/>
            <ac:picMk id="15" creationId="{00890FED-0645-4910-BF23-2FF551BDFBBF}"/>
          </ac:picMkLst>
        </pc:picChg>
        <pc:picChg chg="add mod">
          <ac:chgData name="Claire Dutton-Merrills" userId="7c3ced70-34d1-485d-8c6b-038bbb29df52" providerId="ADAL" clId="{F363A4EA-795A-4AC0-9C4A-245B77602A4F}" dt="2022-08-15T14:18:12.798" v="55"/>
          <ac:picMkLst>
            <pc:docMk/>
            <pc:sldMk cId="2362156388" sldId="260"/>
            <ac:picMk id="16" creationId="{F3B3B0F5-F40A-4A33-B607-A35350A0CFBC}"/>
          </ac:picMkLst>
        </pc:picChg>
      </pc:sldChg>
      <pc:sldChg chg="addSp delSp modSp mod">
        <pc:chgData name="Claire Dutton-Merrills" userId="7c3ced70-34d1-485d-8c6b-038bbb29df52" providerId="ADAL" clId="{F363A4EA-795A-4AC0-9C4A-245B77602A4F}" dt="2022-08-15T14:16:28.452" v="41" actId="1036"/>
        <pc:sldMkLst>
          <pc:docMk/>
          <pc:sldMk cId="1533010443" sldId="261"/>
        </pc:sldMkLst>
        <pc:spChg chg="mod">
          <ac:chgData name="Claire Dutton-Merrills" userId="7c3ced70-34d1-485d-8c6b-038bbb29df52" providerId="ADAL" clId="{F363A4EA-795A-4AC0-9C4A-245B77602A4F}" dt="2022-08-15T14:16:28.452" v="41" actId="1036"/>
          <ac:spMkLst>
            <pc:docMk/>
            <pc:sldMk cId="1533010443" sldId="261"/>
            <ac:spMk id="12" creationId="{BFCDF1A9-DAD7-45C0-BC12-756BE698D6E3}"/>
          </ac:spMkLst>
        </pc:spChg>
        <pc:spChg chg="mod">
          <ac:chgData name="Claire Dutton-Merrills" userId="7c3ced70-34d1-485d-8c6b-038bbb29df52" providerId="ADAL" clId="{F363A4EA-795A-4AC0-9C4A-245B77602A4F}" dt="2022-08-15T14:16:28.452" v="41" actId="1036"/>
          <ac:spMkLst>
            <pc:docMk/>
            <pc:sldMk cId="1533010443" sldId="261"/>
            <ac:spMk id="13" creationId="{68B130CD-19D8-49AF-9534-D387B3FF83E1}"/>
          </ac:spMkLst>
        </pc:spChg>
        <pc:spChg chg="mod">
          <ac:chgData name="Claire Dutton-Merrills" userId="7c3ced70-34d1-485d-8c6b-038bbb29df52" providerId="ADAL" clId="{F363A4EA-795A-4AC0-9C4A-245B77602A4F}" dt="2022-08-15T14:16:04.517" v="28" actId="1076"/>
          <ac:spMkLst>
            <pc:docMk/>
            <pc:sldMk cId="1533010443" sldId="261"/>
            <ac:spMk id="14" creationId="{84CA67F5-2B78-41CF-917F-C70D585EC24B}"/>
          </ac:spMkLst>
        </pc:spChg>
        <pc:picChg chg="mod">
          <ac:chgData name="Claire Dutton-Merrills" userId="7c3ced70-34d1-485d-8c6b-038bbb29df52" providerId="ADAL" clId="{F363A4EA-795A-4AC0-9C4A-245B77602A4F}" dt="2022-08-15T14:16:04.517" v="28" actId="1076"/>
          <ac:picMkLst>
            <pc:docMk/>
            <pc:sldMk cId="1533010443" sldId="261"/>
            <ac:picMk id="15" creationId="{00890FED-0645-4910-BF23-2FF551BDFBBF}"/>
          </ac:picMkLst>
        </pc:picChg>
        <pc:picChg chg="del">
          <ac:chgData name="Claire Dutton-Merrills" userId="7c3ced70-34d1-485d-8c6b-038bbb29df52" providerId="ADAL" clId="{F363A4EA-795A-4AC0-9C4A-245B77602A4F}" dt="2022-08-15T14:15:46.689" v="26" actId="478"/>
          <ac:picMkLst>
            <pc:docMk/>
            <pc:sldMk cId="1533010443" sldId="261"/>
            <ac:picMk id="16" creationId="{175230A9-51C3-4502-8165-45B9D585DB0E}"/>
          </ac:picMkLst>
        </pc:picChg>
        <pc:picChg chg="add del mod">
          <ac:chgData name="Claire Dutton-Merrills" userId="7c3ced70-34d1-485d-8c6b-038bbb29df52" providerId="ADAL" clId="{F363A4EA-795A-4AC0-9C4A-245B77602A4F}" dt="2022-08-15T14:16:08.984" v="30" actId="478"/>
          <ac:picMkLst>
            <pc:docMk/>
            <pc:sldMk cId="1533010443" sldId="261"/>
            <ac:picMk id="19" creationId="{3F95080E-BCA4-478E-8EC0-8E595C4FF757}"/>
          </ac:picMkLst>
        </pc:picChg>
        <pc:picChg chg="add mod">
          <ac:chgData name="Claire Dutton-Merrills" userId="7c3ced70-34d1-485d-8c6b-038bbb29df52" providerId="ADAL" clId="{F363A4EA-795A-4AC0-9C4A-245B77602A4F}" dt="2022-08-15T14:16:15.480" v="37" actId="1037"/>
          <ac:picMkLst>
            <pc:docMk/>
            <pc:sldMk cId="1533010443" sldId="261"/>
            <ac:picMk id="20" creationId="{C1BCD9B2-85BB-4243-8D34-7EC2019884EB}"/>
          </ac:picMkLst>
        </pc:picChg>
      </pc:sldChg>
      <pc:sldMasterChg chg="modTransition modSldLayout">
        <pc:chgData name="Claire Dutton-Merrills" userId="7c3ced70-34d1-485d-8c6b-038bbb29df52" providerId="ADAL" clId="{F363A4EA-795A-4AC0-9C4A-245B77602A4F}" dt="2022-07-20T15:08:35.823" v="1"/>
        <pc:sldMasterMkLst>
          <pc:docMk/>
          <pc:sldMasterMk cId="2837657775" sldId="2147483747"/>
        </pc:sldMasterMkLst>
        <pc:sldLayoutChg chg="modTransition">
          <pc:chgData name="Claire Dutton-Merrills" userId="7c3ced70-34d1-485d-8c6b-038bbb29df52" providerId="ADAL" clId="{F363A4EA-795A-4AC0-9C4A-245B77602A4F}" dt="2022-07-20T15:08:35.823" v="1"/>
          <pc:sldLayoutMkLst>
            <pc:docMk/>
            <pc:sldMasterMk cId="2837657775" sldId="2147483747"/>
            <pc:sldLayoutMk cId="1649947486" sldId="2147483754"/>
          </pc:sldLayoutMkLst>
        </pc:sldLayoutChg>
      </pc:sldMasterChg>
    </pc:docChg>
  </pc:docChgLst>
  <pc:docChgLst>
    <pc:chgData name="Claire Dutton-Merrills" userId="7c3ced70-34d1-485d-8c6b-038bbb29df52" providerId="ADAL" clId="{26B3199C-EC85-4AE5-B627-537DC5C36F84}"/>
    <pc:docChg chg="undo custSel addSld delSld modSld sldOrd">
      <pc:chgData name="Claire Dutton-Merrills" userId="7c3ced70-34d1-485d-8c6b-038bbb29df52" providerId="ADAL" clId="{26B3199C-EC85-4AE5-B627-537DC5C36F84}" dt="2021-11-05T11:32:31.490" v="468" actId="20577"/>
      <pc:docMkLst>
        <pc:docMk/>
      </pc:docMkLst>
      <pc:sldChg chg="addSp delSp modSp mod ord modNotesTx">
        <pc:chgData name="Claire Dutton-Merrills" userId="7c3ced70-34d1-485d-8c6b-038bbb29df52" providerId="ADAL" clId="{26B3199C-EC85-4AE5-B627-537DC5C36F84}" dt="2021-11-05T11:31:36.625" v="459" actId="207"/>
        <pc:sldMkLst>
          <pc:docMk/>
          <pc:sldMk cId="126961833" sldId="256"/>
        </pc:sldMkLst>
        <pc:spChg chg="mod">
          <ac:chgData name="Claire Dutton-Merrills" userId="7c3ced70-34d1-485d-8c6b-038bbb29df52" providerId="ADAL" clId="{26B3199C-EC85-4AE5-B627-537DC5C36F84}" dt="2021-10-20T15:40:23.757" v="52" actId="164"/>
          <ac:spMkLst>
            <pc:docMk/>
            <pc:sldMk cId="126961833" sldId="256"/>
            <ac:spMk id="8" creationId="{329022CD-213A-4403-A876-430F26574887}"/>
          </ac:spMkLst>
        </pc:spChg>
        <pc:spChg chg="del mod">
          <ac:chgData name="Claire Dutton-Merrills" userId="7c3ced70-34d1-485d-8c6b-038bbb29df52" providerId="ADAL" clId="{26B3199C-EC85-4AE5-B627-537DC5C36F84}" dt="2021-10-21T11:26:24.265" v="66" actId="478"/>
          <ac:spMkLst>
            <pc:docMk/>
            <pc:sldMk cId="126961833" sldId="256"/>
            <ac:spMk id="9" creationId="{36680805-C507-47E2-A04E-8A2778EE539F}"/>
          </ac:spMkLst>
        </pc:spChg>
        <pc:spChg chg="add mod">
          <ac:chgData name="Claire Dutton-Merrills" userId="7c3ced70-34d1-485d-8c6b-038bbb29df52" providerId="ADAL" clId="{26B3199C-EC85-4AE5-B627-537DC5C36F84}" dt="2021-10-22T11:28:18.923" v="247" actId="20577"/>
          <ac:spMkLst>
            <pc:docMk/>
            <pc:sldMk cId="126961833" sldId="256"/>
            <ac:spMk id="9" creationId="{B7F7938C-FB01-47EF-8F51-05416C219056}"/>
          </ac:spMkLst>
        </pc:spChg>
        <pc:spChg chg="del mod">
          <ac:chgData name="Claire Dutton-Merrills" userId="7c3ced70-34d1-485d-8c6b-038bbb29df52" providerId="ADAL" clId="{26B3199C-EC85-4AE5-B627-537DC5C36F84}" dt="2021-10-21T11:26:21.208" v="65" actId="478"/>
          <ac:spMkLst>
            <pc:docMk/>
            <pc:sldMk cId="126961833" sldId="256"/>
            <ac:spMk id="10" creationId="{489E69FE-92FB-4004-B6F3-BBC048EE1B8F}"/>
          </ac:spMkLst>
        </pc:spChg>
        <pc:spChg chg="add mod">
          <ac:chgData name="Claire Dutton-Merrills" userId="7c3ced70-34d1-485d-8c6b-038bbb29df52" providerId="ADAL" clId="{26B3199C-EC85-4AE5-B627-537DC5C36F84}" dt="2021-11-05T11:31:36.625" v="459" actId="207"/>
          <ac:spMkLst>
            <pc:docMk/>
            <pc:sldMk cId="126961833" sldId="256"/>
            <ac:spMk id="10" creationId="{DF572588-3E6F-4509-8A48-D7358E5CDDED}"/>
          </ac:spMkLst>
        </pc:spChg>
        <pc:grpChg chg="add mod topLvl">
          <ac:chgData name="Claire Dutton-Merrills" userId="7c3ced70-34d1-485d-8c6b-038bbb29df52" providerId="ADAL" clId="{26B3199C-EC85-4AE5-B627-537DC5C36F84}" dt="2021-11-05T11:11:51.956" v="283" actId="1076"/>
          <ac:grpSpMkLst>
            <pc:docMk/>
            <pc:sldMk cId="126961833" sldId="256"/>
            <ac:grpSpMk id="2" creationId="{A1EEAD60-B843-446B-A760-B8F5AA24E62C}"/>
          </ac:grpSpMkLst>
        </pc:grpChg>
        <pc:grpChg chg="add del mod">
          <ac:chgData name="Claire Dutton-Merrills" userId="7c3ced70-34d1-485d-8c6b-038bbb29df52" providerId="ADAL" clId="{26B3199C-EC85-4AE5-B627-537DC5C36F84}" dt="2021-11-05T11:11:49.525" v="281" actId="478"/>
          <ac:grpSpMkLst>
            <pc:docMk/>
            <pc:sldMk cId="126961833" sldId="256"/>
            <ac:grpSpMk id="3" creationId="{72346856-B792-48EF-AB58-C04F26376541}"/>
          </ac:grpSpMkLst>
        </pc:grpChg>
        <pc:picChg chg="mod">
          <ac:chgData name="Claire Dutton-Merrills" userId="7c3ced70-34d1-485d-8c6b-038bbb29df52" providerId="ADAL" clId="{26B3199C-EC85-4AE5-B627-537DC5C36F84}" dt="2021-10-20T15:40:34.247" v="54" actId="1076"/>
          <ac:picMkLst>
            <pc:docMk/>
            <pc:sldMk cId="126961833" sldId="256"/>
            <ac:picMk id="5" creationId="{0E0E4E77-0F1B-4728-8B46-75531DC31751}"/>
          </ac:picMkLst>
        </pc:picChg>
        <pc:picChg chg="del mod">
          <ac:chgData name="Claire Dutton-Merrills" userId="7c3ced70-34d1-485d-8c6b-038bbb29df52" providerId="ADAL" clId="{26B3199C-EC85-4AE5-B627-537DC5C36F84}" dt="2021-11-05T11:12:11.484" v="285" actId="478"/>
          <ac:picMkLst>
            <pc:docMk/>
            <pc:sldMk cId="126961833" sldId="256"/>
            <ac:picMk id="7" creationId="{0340BDAF-9AA9-4683-9A34-270E7D66379A}"/>
          </ac:picMkLst>
        </pc:picChg>
        <pc:picChg chg="add del mod topLvl">
          <ac:chgData name="Claire Dutton-Merrills" userId="7c3ced70-34d1-485d-8c6b-038bbb29df52" providerId="ADAL" clId="{26B3199C-EC85-4AE5-B627-537DC5C36F84}" dt="2021-11-05T11:11:49.525" v="281" actId="478"/>
          <ac:picMkLst>
            <pc:docMk/>
            <pc:sldMk cId="126961833" sldId="256"/>
            <ac:picMk id="11" creationId="{45991932-EBCA-4FA5-8E8A-612C974BFECC}"/>
          </ac:picMkLst>
        </pc:picChg>
        <pc:picChg chg="add mod">
          <ac:chgData name="Claire Dutton-Merrills" userId="7c3ced70-34d1-485d-8c6b-038bbb29df52" providerId="ADAL" clId="{26B3199C-EC85-4AE5-B627-537DC5C36F84}" dt="2021-11-05T11:11:45.128" v="279"/>
          <ac:picMkLst>
            <pc:docMk/>
            <pc:sldMk cId="126961833" sldId="256"/>
            <ac:picMk id="12" creationId="{D5973A1E-03B9-48CC-9CA9-5B2DDC77C7D1}"/>
          </ac:picMkLst>
        </pc:picChg>
        <pc:picChg chg="add mod">
          <ac:chgData name="Claire Dutton-Merrills" userId="7c3ced70-34d1-485d-8c6b-038bbb29df52" providerId="ADAL" clId="{26B3199C-EC85-4AE5-B627-537DC5C36F84}" dt="2021-11-05T11:12:12.201" v="286"/>
          <ac:picMkLst>
            <pc:docMk/>
            <pc:sldMk cId="126961833" sldId="256"/>
            <ac:picMk id="13" creationId="{E91B96F2-8434-40A3-A559-1C2C63BBA4CA}"/>
          </ac:picMkLst>
        </pc:picChg>
      </pc:sldChg>
      <pc:sldChg chg="addSp delSp modSp del mod">
        <pc:chgData name="Claire Dutton-Merrills" userId="7c3ced70-34d1-485d-8c6b-038bbb29df52" providerId="ADAL" clId="{26B3199C-EC85-4AE5-B627-537DC5C36F84}" dt="2021-11-05T11:13:15.989" v="292" actId="2696"/>
        <pc:sldMkLst>
          <pc:docMk/>
          <pc:sldMk cId="694900625" sldId="257"/>
        </pc:sldMkLst>
        <pc:spChg chg="del mod">
          <ac:chgData name="Claire Dutton-Merrills" userId="7c3ced70-34d1-485d-8c6b-038bbb29df52" providerId="ADAL" clId="{26B3199C-EC85-4AE5-B627-537DC5C36F84}" dt="2021-10-21T11:26:44.191" v="69" actId="478"/>
          <ac:spMkLst>
            <pc:docMk/>
            <pc:sldMk cId="694900625" sldId="257"/>
            <ac:spMk id="7" creationId="{3DCEC4AD-F980-4E23-BD58-77FC0842DFC5}"/>
          </ac:spMkLst>
        </pc:spChg>
        <pc:spChg chg="add mod">
          <ac:chgData name="Claire Dutton-Merrills" userId="7c3ced70-34d1-485d-8c6b-038bbb29df52" providerId="ADAL" clId="{26B3199C-EC85-4AE5-B627-537DC5C36F84}" dt="2021-10-22T11:32:52.563" v="267" actId="20577"/>
          <ac:spMkLst>
            <pc:docMk/>
            <pc:sldMk cId="694900625" sldId="257"/>
            <ac:spMk id="7" creationId="{984FCB65-D85C-4EE4-AE83-BA2E319DF63F}"/>
          </ac:spMkLst>
        </pc:spChg>
        <pc:spChg chg="del mod">
          <ac:chgData name="Claire Dutton-Merrills" userId="7c3ced70-34d1-485d-8c6b-038bbb29df52" providerId="ADAL" clId="{26B3199C-EC85-4AE5-B627-537DC5C36F84}" dt="2021-10-21T11:26:42.423" v="68" actId="478"/>
          <ac:spMkLst>
            <pc:docMk/>
            <pc:sldMk cId="694900625" sldId="257"/>
            <ac:spMk id="8" creationId="{6CE546BC-A666-4E23-B885-E28898C97E3F}"/>
          </ac:spMkLst>
        </pc:spChg>
        <pc:spChg chg="add mod">
          <ac:chgData name="Claire Dutton-Merrills" userId="7c3ced70-34d1-485d-8c6b-038bbb29df52" providerId="ADAL" clId="{26B3199C-EC85-4AE5-B627-537DC5C36F84}" dt="2021-11-05T11:12:57.153" v="290" actId="14100"/>
          <ac:spMkLst>
            <pc:docMk/>
            <pc:sldMk cId="694900625" sldId="257"/>
            <ac:spMk id="8" creationId="{B0591D90-F168-48F2-9ABF-A944670429AB}"/>
          </ac:spMkLst>
        </pc:spChg>
        <pc:spChg chg="mod">
          <ac:chgData name="Claire Dutton-Merrills" userId="7c3ced70-34d1-485d-8c6b-038bbb29df52" providerId="ADAL" clId="{26B3199C-EC85-4AE5-B627-537DC5C36F84}" dt="2021-10-21T11:26:57.512" v="72" actId="1076"/>
          <ac:spMkLst>
            <pc:docMk/>
            <pc:sldMk cId="694900625" sldId="257"/>
            <ac:spMk id="9" creationId="{35B035E6-E52E-4D3E-9828-09911196DC38}"/>
          </ac:spMkLst>
        </pc:spChg>
        <pc:grpChg chg="add mod">
          <ac:chgData name="Claire Dutton-Merrills" userId="7c3ced70-34d1-485d-8c6b-038bbb29df52" providerId="ADAL" clId="{26B3199C-EC85-4AE5-B627-537DC5C36F84}" dt="2021-10-20T15:40:55.266" v="56" actId="1076"/>
          <ac:grpSpMkLst>
            <pc:docMk/>
            <pc:sldMk cId="694900625" sldId="257"/>
            <ac:grpSpMk id="2" creationId="{DB054617-7371-4741-914D-997B601CD5C2}"/>
          </ac:grpSpMkLst>
        </pc:grpChg>
        <pc:picChg chg="mod">
          <ac:chgData name="Claire Dutton-Merrills" userId="7c3ced70-34d1-485d-8c6b-038bbb29df52" providerId="ADAL" clId="{26B3199C-EC85-4AE5-B627-537DC5C36F84}" dt="2021-10-20T15:40:17.417" v="51" actId="164"/>
          <ac:picMkLst>
            <pc:docMk/>
            <pc:sldMk cId="694900625" sldId="257"/>
            <ac:picMk id="5" creationId="{1ED11E66-0644-4B58-93F7-891EDE40A74E}"/>
          </ac:picMkLst>
        </pc:picChg>
        <pc:picChg chg="mod">
          <ac:chgData name="Claire Dutton-Merrills" userId="7c3ced70-34d1-485d-8c6b-038bbb29df52" providerId="ADAL" clId="{26B3199C-EC85-4AE5-B627-537DC5C36F84}" dt="2021-10-22T11:22:47.319" v="197" actId="14100"/>
          <ac:picMkLst>
            <pc:docMk/>
            <pc:sldMk cId="694900625" sldId="257"/>
            <ac:picMk id="6" creationId="{652F6DB1-C010-4D84-B6F4-CABA26F5245E}"/>
          </ac:picMkLst>
        </pc:picChg>
        <pc:picChg chg="add del mod">
          <ac:chgData name="Claire Dutton-Merrills" userId="7c3ced70-34d1-485d-8c6b-038bbb29df52" providerId="ADAL" clId="{26B3199C-EC85-4AE5-B627-537DC5C36F84}" dt="2021-11-05T11:12:31.613" v="287" actId="478"/>
          <ac:picMkLst>
            <pc:docMk/>
            <pc:sldMk cId="694900625" sldId="257"/>
            <ac:picMk id="10" creationId="{7A60FD2F-14A1-408C-AFE1-4B99FDD6A625}"/>
          </ac:picMkLst>
        </pc:picChg>
        <pc:picChg chg="add mod">
          <ac:chgData name="Claire Dutton-Merrills" userId="7c3ced70-34d1-485d-8c6b-038bbb29df52" providerId="ADAL" clId="{26B3199C-EC85-4AE5-B627-537DC5C36F84}" dt="2021-11-05T11:13:01.429" v="291" actId="1076"/>
          <ac:picMkLst>
            <pc:docMk/>
            <pc:sldMk cId="694900625" sldId="257"/>
            <ac:picMk id="11" creationId="{BA898235-3F3F-44D9-90B8-BE15FA87CBE0}"/>
          </ac:picMkLst>
        </pc:picChg>
      </pc:sldChg>
      <pc:sldChg chg="addSp delSp modSp new mod ord modNotesTx">
        <pc:chgData name="Claire Dutton-Merrills" userId="7c3ced70-34d1-485d-8c6b-038bbb29df52" providerId="ADAL" clId="{26B3199C-EC85-4AE5-B627-537DC5C36F84}" dt="2021-11-05T11:31:31.763" v="457" actId="207"/>
        <pc:sldMkLst>
          <pc:docMk/>
          <pc:sldMk cId="3441363652" sldId="258"/>
        </pc:sldMkLst>
        <pc:spChg chg="del">
          <ac:chgData name="Claire Dutton-Merrills" userId="7c3ced70-34d1-485d-8c6b-038bbb29df52" providerId="ADAL" clId="{26B3199C-EC85-4AE5-B627-537DC5C36F84}" dt="2021-10-20T15:34:38.406" v="4" actId="478"/>
          <ac:spMkLst>
            <pc:docMk/>
            <pc:sldMk cId="3441363652" sldId="258"/>
            <ac:spMk id="2" creationId="{03CAAE19-40CC-4897-A0BF-A1C10B287FCD}"/>
          </ac:spMkLst>
        </pc:spChg>
        <pc:spChg chg="del">
          <ac:chgData name="Claire Dutton-Merrills" userId="7c3ced70-34d1-485d-8c6b-038bbb29df52" providerId="ADAL" clId="{26B3199C-EC85-4AE5-B627-537DC5C36F84}" dt="2021-10-20T15:34:37.277" v="3" actId="478"/>
          <ac:spMkLst>
            <pc:docMk/>
            <pc:sldMk cId="3441363652" sldId="258"/>
            <ac:spMk id="3" creationId="{CAE653F0-FE87-44B1-82B7-06E68AE325FB}"/>
          </ac:spMkLst>
        </pc:spChg>
        <pc:spChg chg="add mod">
          <ac:chgData name="Claire Dutton-Merrills" userId="7c3ced70-34d1-485d-8c6b-038bbb29df52" providerId="ADAL" clId="{26B3199C-EC85-4AE5-B627-537DC5C36F84}" dt="2021-10-22T11:14:52.285" v="170" actId="6549"/>
          <ac:spMkLst>
            <pc:docMk/>
            <pc:sldMk cId="3441363652" sldId="258"/>
            <ac:spMk id="7" creationId="{19B87935-052B-4A87-9713-3FC4893C5415}"/>
          </ac:spMkLst>
        </pc:spChg>
        <pc:spChg chg="del mod">
          <ac:chgData name="Claire Dutton-Merrills" userId="7c3ced70-34d1-485d-8c6b-038bbb29df52" providerId="ADAL" clId="{26B3199C-EC85-4AE5-B627-537DC5C36F84}" dt="2021-10-20T15:34:46.389" v="7" actId="478"/>
          <ac:spMkLst>
            <pc:docMk/>
            <pc:sldMk cId="3441363652" sldId="258"/>
            <ac:spMk id="7" creationId="{61A2E42F-2386-45ED-AEC7-EE8A40D028BD}"/>
          </ac:spMkLst>
        </pc:spChg>
        <pc:spChg chg="del mod">
          <ac:chgData name="Claire Dutton-Merrills" userId="7c3ced70-34d1-485d-8c6b-038bbb29df52" providerId="ADAL" clId="{26B3199C-EC85-4AE5-B627-537DC5C36F84}" dt="2021-10-20T15:34:52.061" v="10" actId="478"/>
          <ac:spMkLst>
            <pc:docMk/>
            <pc:sldMk cId="3441363652" sldId="258"/>
            <ac:spMk id="9" creationId="{8896FF94-7605-40C7-994B-C79E84FE65EC}"/>
          </ac:spMkLst>
        </pc:spChg>
        <pc:spChg chg="add del mod">
          <ac:chgData name="Claire Dutton-Merrills" userId="7c3ced70-34d1-485d-8c6b-038bbb29df52" providerId="ADAL" clId="{26B3199C-EC85-4AE5-B627-537DC5C36F84}" dt="2021-11-05T11:11:03.508" v="274" actId="478"/>
          <ac:spMkLst>
            <pc:docMk/>
            <pc:sldMk cId="3441363652" sldId="258"/>
            <ac:spMk id="9" creationId="{9E71A8EF-0050-4E8E-9D3B-2C3EDB498C91}"/>
          </ac:spMkLst>
        </pc:spChg>
        <pc:spChg chg="add mod">
          <ac:chgData name="Claire Dutton-Merrills" userId="7c3ced70-34d1-485d-8c6b-038bbb29df52" providerId="ADAL" clId="{26B3199C-EC85-4AE5-B627-537DC5C36F84}" dt="2021-11-05T11:31:31.763" v="457" actId="207"/>
          <ac:spMkLst>
            <pc:docMk/>
            <pc:sldMk cId="3441363652" sldId="258"/>
            <ac:spMk id="10" creationId="{E7A02401-494D-4BA7-86E6-2A474C09E2AF}"/>
          </ac:spMkLst>
        </pc:spChg>
        <pc:spChg chg="del mod topLvl">
          <ac:chgData name="Claire Dutton-Merrills" userId="7c3ced70-34d1-485d-8c6b-038bbb29df52" providerId="ADAL" clId="{26B3199C-EC85-4AE5-B627-537DC5C36F84}" dt="2021-10-20T15:34:55.639" v="12" actId="478"/>
          <ac:spMkLst>
            <pc:docMk/>
            <pc:sldMk cId="3441363652" sldId="258"/>
            <ac:spMk id="11" creationId="{9086EE6B-54B4-4DEC-B216-B0A4F27E3870}"/>
          </ac:spMkLst>
        </pc:spChg>
        <pc:spChg chg="add mod">
          <ac:chgData name="Claire Dutton-Merrills" userId="7c3ced70-34d1-485d-8c6b-038bbb29df52" providerId="ADAL" clId="{26B3199C-EC85-4AE5-B627-537DC5C36F84}" dt="2021-11-05T11:11:33.223" v="278" actId="1076"/>
          <ac:spMkLst>
            <pc:docMk/>
            <pc:sldMk cId="3441363652" sldId="258"/>
            <ac:spMk id="14" creationId="{57EB104E-D7FE-41B6-AA8E-A08C972DA02D}"/>
          </ac:spMkLst>
        </pc:spChg>
        <pc:spChg chg="add del mod">
          <ac:chgData name="Claire Dutton-Merrills" userId="7c3ced70-34d1-485d-8c6b-038bbb29df52" providerId="ADAL" clId="{26B3199C-EC85-4AE5-B627-537DC5C36F84}" dt="2021-10-21T11:27:03.127" v="74" actId="478"/>
          <ac:spMkLst>
            <pc:docMk/>
            <pc:sldMk cId="3441363652" sldId="258"/>
            <ac:spMk id="15" creationId="{24394E34-F114-424B-BB5E-85E847AB4767}"/>
          </ac:spMkLst>
        </pc:spChg>
        <pc:spChg chg="add del mod">
          <ac:chgData name="Claire Dutton-Merrills" userId="7c3ced70-34d1-485d-8c6b-038bbb29df52" providerId="ADAL" clId="{26B3199C-EC85-4AE5-B627-537DC5C36F84}" dt="2021-10-21T11:27:01.585" v="73" actId="478"/>
          <ac:spMkLst>
            <pc:docMk/>
            <pc:sldMk cId="3441363652" sldId="258"/>
            <ac:spMk id="16" creationId="{C172E59F-CF69-47BB-B208-CF4DC1A5B5A7}"/>
          </ac:spMkLst>
        </pc:spChg>
        <pc:grpChg chg="add del mod">
          <ac:chgData name="Claire Dutton-Merrills" userId="7c3ced70-34d1-485d-8c6b-038bbb29df52" providerId="ADAL" clId="{26B3199C-EC85-4AE5-B627-537DC5C36F84}" dt="2021-10-20T15:34:55.639" v="12" actId="478"/>
          <ac:grpSpMkLst>
            <pc:docMk/>
            <pc:sldMk cId="3441363652" sldId="258"/>
            <ac:grpSpMk id="4" creationId="{2072A662-5756-442E-B8D1-A0E2B7E78B3A}"/>
          </ac:grpSpMkLst>
        </pc:grpChg>
        <pc:grpChg chg="add mod">
          <ac:chgData name="Claire Dutton-Merrills" userId="7c3ced70-34d1-485d-8c6b-038bbb29df52" providerId="ADAL" clId="{26B3199C-EC85-4AE5-B627-537DC5C36F84}" dt="2021-10-20T15:40:59.529" v="57" actId="1076"/>
          <ac:grpSpMkLst>
            <pc:docMk/>
            <pc:sldMk cId="3441363652" sldId="258"/>
            <ac:grpSpMk id="17" creationId="{1D3A8CF4-90B9-4AF3-839E-E5A51FCE170D}"/>
          </ac:grpSpMkLst>
        </pc:grpChg>
        <pc:picChg chg="mod topLvl modCrop">
          <ac:chgData name="Claire Dutton-Merrills" userId="7c3ced70-34d1-485d-8c6b-038bbb29df52" providerId="ADAL" clId="{26B3199C-EC85-4AE5-B627-537DC5C36F84}" dt="2021-10-20T15:40:08.987" v="50" actId="164"/>
          <ac:picMkLst>
            <pc:docMk/>
            <pc:sldMk cId="3441363652" sldId="258"/>
            <ac:picMk id="5" creationId="{8BD0B7CB-9B2C-4B11-A0A9-6662C40D4E19}"/>
          </ac:picMkLst>
        </pc:picChg>
        <pc:picChg chg="del mod">
          <ac:chgData name="Claire Dutton-Merrills" userId="7c3ced70-34d1-485d-8c6b-038bbb29df52" providerId="ADAL" clId="{26B3199C-EC85-4AE5-B627-537DC5C36F84}" dt="2021-10-20T15:34:48.652" v="8" actId="478"/>
          <ac:picMkLst>
            <pc:docMk/>
            <pc:sldMk cId="3441363652" sldId="258"/>
            <ac:picMk id="6" creationId="{BE6F6411-D98F-453D-B7AC-E73D5137A191}"/>
          </ac:picMkLst>
        </pc:picChg>
        <pc:picChg chg="del mod">
          <ac:chgData name="Claire Dutton-Merrills" userId="7c3ced70-34d1-485d-8c6b-038bbb29df52" providerId="ADAL" clId="{26B3199C-EC85-4AE5-B627-537DC5C36F84}" dt="2021-10-20T15:34:50.365" v="9" actId="478"/>
          <ac:picMkLst>
            <pc:docMk/>
            <pc:sldMk cId="3441363652" sldId="258"/>
            <ac:picMk id="8" creationId="{3C343D6D-EF90-4FEF-89C0-818A5735532C}"/>
          </ac:picMkLst>
        </pc:picChg>
        <pc:picChg chg="add del mod">
          <ac:chgData name="Claire Dutton-Merrills" userId="7c3ced70-34d1-485d-8c6b-038bbb29df52" providerId="ADAL" clId="{26B3199C-EC85-4AE5-B627-537DC5C36F84}" dt="2021-11-05T11:10:57.740" v="273" actId="478"/>
          <ac:picMkLst>
            <pc:docMk/>
            <pc:sldMk cId="3441363652" sldId="258"/>
            <ac:picMk id="8" creationId="{43F7867B-7D54-4078-9832-0213D89CA5AC}"/>
          </ac:picMkLst>
        </pc:picChg>
        <pc:picChg chg="del mod">
          <ac:chgData name="Claire Dutton-Merrills" userId="7c3ced70-34d1-485d-8c6b-038bbb29df52" providerId="ADAL" clId="{26B3199C-EC85-4AE5-B627-537DC5C36F84}" dt="2021-10-20T15:34:53.613" v="11" actId="478"/>
          <ac:picMkLst>
            <pc:docMk/>
            <pc:sldMk cId="3441363652" sldId="258"/>
            <ac:picMk id="10" creationId="{F95AFB35-5D79-4CFE-8F00-A12FBDB00898}"/>
          </ac:picMkLst>
        </pc:picChg>
        <pc:picChg chg="add mod">
          <ac:chgData name="Claire Dutton-Merrills" userId="7c3ced70-34d1-485d-8c6b-038bbb29df52" providerId="ADAL" clId="{26B3199C-EC85-4AE5-B627-537DC5C36F84}" dt="2021-11-05T11:11:25.654" v="277" actId="1076"/>
          <ac:picMkLst>
            <pc:docMk/>
            <pc:sldMk cId="3441363652" sldId="258"/>
            <ac:picMk id="11" creationId="{EBDF5284-2544-4806-9646-1F114FB1164A}"/>
          </ac:picMkLst>
        </pc:picChg>
        <pc:picChg chg="add del mod">
          <ac:chgData name="Claire Dutton-Merrills" userId="7c3ced70-34d1-485d-8c6b-038bbb29df52" providerId="ADAL" clId="{26B3199C-EC85-4AE5-B627-537DC5C36F84}" dt="2021-10-20T15:35:35.542" v="21" actId="478"/>
          <ac:picMkLst>
            <pc:docMk/>
            <pc:sldMk cId="3441363652" sldId="258"/>
            <ac:picMk id="12" creationId="{7C182159-2BC0-4D87-A716-D178BDD5F1EE}"/>
          </ac:picMkLst>
        </pc:picChg>
        <pc:picChg chg="add mod">
          <ac:chgData name="Claire Dutton-Merrills" userId="7c3ced70-34d1-485d-8c6b-038bbb29df52" providerId="ADAL" clId="{26B3199C-EC85-4AE5-B627-537DC5C36F84}" dt="2021-10-20T15:40:08.987" v="50" actId="164"/>
          <ac:picMkLst>
            <pc:docMk/>
            <pc:sldMk cId="3441363652" sldId="258"/>
            <ac:picMk id="13" creationId="{7B6F1B52-AD9D-4C18-A172-D82B4D3DE5EB}"/>
          </ac:picMkLst>
        </pc:picChg>
      </pc:sldChg>
      <pc:sldChg chg="new del ord">
        <pc:chgData name="Claire Dutton-Merrills" userId="7c3ced70-34d1-485d-8c6b-038bbb29df52" providerId="ADAL" clId="{26B3199C-EC85-4AE5-B627-537DC5C36F84}" dt="2021-10-20T15:41:29.817" v="61" actId="2696"/>
        <pc:sldMkLst>
          <pc:docMk/>
          <pc:sldMk cId="728757176" sldId="259"/>
        </pc:sldMkLst>
      </pc:sldChg>
      <pc:sldChg chg="addSp delSp modSp mod ord modNotesTx">
        <pc:chgData name="Claire Dutton-Merrills" userId="7c3ced70-34d1-485d-8c6b-038bbb29df52" providerId="ADAL" clId="{26B3199C-EC85-4AE5-B627-537DC5C36F84}" dt="2021-11-05T11:32:31.490" v="468" actId="20577"/>
        <pc:sldMkLst>
          <pc:docMk/>
          <pc:sldMk cId="2455209245" sldId="259"/>
        </pc:sldMkLst>
        <pc:spChg chg="mod">
          <ac:chgData name="Claire Dutton-Merrills" userId="7c3ced70-34d1-485d-8c6b-038bbb29df52" providerId="ADAL" clId="{26B3199C-EC85-4AE5-B627-537DC5C36F84}" dt="2021-11-05T11:31:52.173" v="461" actId="207"/>
          <ac:spMkLst>
            <pc:docMk/>
            <pc:sldMk cId="2455209245" sldId="259"/>
            <ac:spMk id="6" creationId="{3A3364E5-54F4-4876-BD22-6E09784295A9}"/>
          </ac:spMkLst>
        </pc:spChg>
        <pc:spChg chg="mod">
          <ac:chgData name="Claire Dutton-Merrills" userId="7c3ced70-34d1-485d-8c6b-038bbb29df52" providerId="ADAL" clId="{26B3199C-EC85-4AE5-B627-537DC5C36F84}" dt="2021-11-05T11:32:31.490" v="468" actId="20577"/>
          <ac:spMkLst>
            <pc:docMk/>
            <pc:sldMk cId="2455209245" sldId="259"/>
            <ac:spMk id="7" creationId="{CB001BA8-78E8-421A-AF5F-8ECD2D4A1794}"/>
          </ac:spMkLst>
        </pc:spChg>
        <pc:spChg chg="add mod">
          <ac:chgData name="Claire Dutton-Merrills" userId="7c3ced70-34d1-485d-8c6b-038bbb29df52" providerId="ADAL" clId="{26B3199C-EC85-4AE5-B627-537DC5C36F84}" dt="2021-11-05T11:31:52.173" v="461" actId="207"/>
          <ac:spMkLst>
            <pc:docMk/>
            <pc:sldMk cId="2455209245" sldId="259"/>
            <ac:spMk id="8" creationId="{A203AA88-DFDD-46BF-83C7-CB24CAF54187}"/>
          </ac:spMkLst>
        </pc:spChg>
        <pc:spChg chg="add mod">
          <ac:chgData name="Claire Dutton-Merrills" userId="7c3ced70-34d1-485d-8c6b-038bbb29df52" providerId="ADAL" clId="{26B3199C-EC85-4AE5-B627-537DC5C36F84}" dt="2021-10-22T11:28:27.413" v="248"/>
          <ac:spMkLst>
            <pc:docMk/>
            <pc:sldMk cId="2455209245" sldId="259"/>
            <ac:spMk id="11" creationId="{63C47BC5-2FD0-48E9-B942-75FF00F56392}"/>
          </ac:spMkLst>
        </pc:spChg>
        <pc:grpChg chg="add mod">
          <ac:chgData name="Claire Dutton-Merrills" userId="7c3ced70-34d1-485d-8c6b-038bbb29df52" providerId="ADAL" clId="{26B3199C-EC85-4AE5-B627-537DC5C36F84}" dt="2021-10-22T11:27:21.192" v="220" actId="164"/>
          <ac:grpSpMkLst>
            <pc:docMk/>
            <pc:sldMk cId="2455209245" sldId="259"/>
            <ac:grpSpMk id="5" creationId="{23D00E09-F619-4043-BE86-F4536A6CF7E7}"/>
          </ac:grpSpMkLst>
        </pc:grpChg>
        <pc:grpChg chg="add mod">
          <ac:chgData name="Claire Dutton-Merrills" userId="7c3ced70-34d1-485d-8c6b-038bbb29df52" providerId="ADAL" clId="{26B3199C-EC85-4AE5-B627-537DC5C36F84}" dt="2021-10-22T11:27:21.192" v="220" actId="164"/>
          <ac:grpSpMkLst>
            <pc:docMk/>
            <pc:sldMk cId="2455209245" sldId="259"/>
            <ac:grpSpMk id="10" creationId="{5D9BAC83-FA7B-4D69-8C32-FE9FBF75CAB4}"/>
          </ac:grpSpMkLst>
        </pc:grpChg>
        <pc:picChg chg="add mod modCrop">
          <ac:chgData name="Claire Dutton-Merrills" userId="7c3ced70-34d1-485d-8c6b-038bbb29df52" providerId="ADAL" clId="{26B3199C-EC85-4AE5-B627-537DC5C36F84}" dt="2021-10-22T11:27:21.192" v="220" actId="164"/>
          <ac:picMkLst>
            <pc:docMk/>
            <pc:sldMk cId="2455209245" sldId="259"/>
            <ac:picMk id="3" creationId="{47718633-AC2C-4C1E-9B43-4A25BB552279}"/>
          </ac:picMkLst>
        </pc:picChg>
        <pc:picChg chg="add del mod">
          <ac:chgData name="Claire Dutton-Merrills" userId="7c3ced70-34d1-485d-8c6b-038bbb29df52" providerId="ADAL" clId="{26B3199C-EC85-4AE5-B627-537DC5C36F84}" dt="2021-10-22T11:26:02.299" v="209" actId="478"/>
          <ac:picMkLst>
            <pc:docMk/>
            <pc:sldMk cId="2455209245" sldId="259"/>
            <ac:picMk id="4" creationId="{F76BD646-9070-4A2E-A468-9B5A2CC241FD}"/>
          </ac:picMkLst>
        </pc:picChg>
        <pc:picChg chg="add mod">
          <ac:chgData name="Claire Dutton-Merrills" userId="7c3ced70-34d1-485d-8c6b-038bbb29df52" providerId="ADAL" clId="{26B3199C-EC85-4AE5-B627-537DC5C36F84}" dt="2021-10-22T11:27:21.192" v="220" actId="164"/>
          <ac:picMkLst>
            <pc:docMk/>
            <pc:sldMk cId="2455209245" sldId="259"/>
            <ac:picMk id="9" creationId="{27C9C2FE-C06E-45AB-90B9-99144C44C331}"/>
          </ac:picMkLst>
        </pc:picChg>
        <pc:picChg chg="add mod">
          <ac:chgData name="Claire Dutton-Merrills" userId="7c3ced70-34d1-485d-8c6b-038bbb29df52" providerId="ADAL" clId="{26B3199C-EC85-4AE5-B627-537DC5C36F84}" dt="2021-10-22T11:37:35.653" v="270"/>
          <ac:picMkLst>
            <pc:docMk/>
            <pc:sldMk cId="2455209245" sldId="259"/>
            <ac:picMk id="12" creationId="{D747D37F-8980-4DE8-B0D0-DFA9816BE5DA}"/>
          </ac:picMkLst>
        </pc:picChg>
      </pc:sldChg>
      <pc:sldChg chg="addSp delSp modSp new mod ord modNotesTx">
        <pc:chgData name="Claire Dutton-Merrills" userId="7c3ced70-34d1-485d-8c6b-038bbb29df52" providerId="ADAL" clId="{26B3199C-EC85-4AE5-B627-537DC5C36F84}" dt="2021-11-05T11:32:01.375" v="463" actId="207"/>
        <pc:sldMkLst>
          <pc:docMk/>
          <pc:sldMk cId="2362156388" sldId="260"/>
        </pc:sldMkLst>
        <pc:spChg chg="del">
          <ac:chgData name="Claire Dutton-Merrills" userId="7c3ced70-34d1-485d-8c6b-038bbb29df52" providerId="ADAL" clId="{26B3199C-EC85-4AE5-B627-537DC5C36F84}" dt="2021-10-22T11:01:49.076" v="115" actId="478"/>
          <ac:spMkLst>
            <pc:docMk/>
            <pc:sldMk cId="2362156388" sldId="260"/>
            <ac:spMk id="2" creationId="{6A5FF4FD-49A1-40D5-9EAA-8B050A1C9456}"/>
          </ac:spMkLst>
        </pc:spChg>
        <pc:spChg chg="del">
          <ac:chgData name="Claire Dutton-Merrills" userId="7c3ced70-34d1-485d-8c6b-038bbb29df52" providerId="ADAL" clId="{26B3199C-EC85-4AE5-B627-537DC5C36F84}" dt="2021-10-22T11:01:47.925" v="114" actId="478"/>
          <ac:spMkLst>
            <pc:docMk/>
            <pc:sldMk cId="2362156388" sldId="260"/>
            <ac:spMk id="3" creationId="{39D95071-247B-47E7-B8A9-A6AA37C6D53E}"/>
          </ac:spMkLst>
        </pc:spChg>
        <pc:spChg chg="mod">
          <ac:chgData name="Claire Dutton-Merrills" userId="7c3ced70-34d1-485d-8c6b-038bbb29df52" providerId="ADAL" clId="{26B3199C-EC85-4AE5-B627-537DC5C36F84}" dt="2021-10-22T11:01:50.116" v="116"/>
          <ac:spMkLst>
            <pc:docMk/>
            <pc:sldMk cId="2362156388" sldId="260"/>
            <ac:spMk id="6" creationId="{2088ED5C-0651-43A8-B185-013A476649A2}"/>
          </ac:spMkLst>
        </pc:spChg>
        <pc:spChg chg="mod">
          <ac:chgData name="Claire Dutton-Merrills" userId="7c3ced70-34d1-485d-8c6b-038bbb29df52" providerId="ADAL" clId="{26B3199C-EC85-4AE5-B627-537DC5C36F84}" dt="2021-11-05T11:32:01.375" v="463" actId="207"/>
          <ac:spMkLst>
            <pc:docMk/>
            <pc:sldMk cId="2362156388" sldId="260"/>
            <ac:spMk id="12" creationId="{BFCDF1A9-DAD7-45C0-BC12-756BE698D6E3}"/>
          </ac:spMkLst>
        </pc:spChg>
        <pc:spChg chg="mod">
          <ac:chgData name="Claire Dutton-Merrills" userId="7c3ced70-34d1-485d-8c6b-038bbb29df52" providerId="ADAL" clId="{26B3199C-EC85-4AE5-B627-537DC5C36F84}" dt="2021-10-22T11:06:55.266" v="136" actId="255"/>
          <ac:spMkLst>
            <pc:docMk/>
            <pc:sldMk cId="2362156388" sldId="260"/>
            <ac:spMk id="13" creationId="{68B130CD-19D8-49AF-9534-D387B3FF83E1}"/>
          </ac:spMkLst>
        </pc:spChg>
        <pc:spChg chg="add mod">
          <ac:chgData name="Claire Dutton-Merrills" userId="7c3ced70-34d1-485d-8c6b-038bbb29df52" providerId="ADAL" clId="{26B3199C-EC85-4AE5-B627-537DC5C36F84}" dt="2021-11-05T11:32:01.375" v="463" actId="207"/>
          <ac:spMkLst>
            <pc:docMk/>
            <pc:sldMk cId="2362156388" sldId="260"/>
            <ac:spMk id="14" creationId="{84CA67F5-2B78-41CF-917F-C70D585EC24B}"/>
          </ac:spMkLst>
        </pc:spChg>
        <pc:spChg chg="add mod">
          <ac:chgData name="Claire Dutton-Merrills" userId="7c3ced70-34d1-485d-8c6b-038bbb29df52" providerId="ADAL" clId="{26B3199C-EC85-4AE5-B627-537DC5C36F84}" dt="2021-11-05T11:29:52.179" v="391" actId="20577"/>
          <ac:spMkLst>
            <pc:docMk/>
            <pc:sldMk cId="2362156388" sldId="260"/>
            <ac:spMk id="18" creationId="{29F78C2F-5F9C-48E6-A5BF-A6096D9E319D}"/>
          </ac:spMkLst>
        </pc:spChg>
        <pc:grpChg chg="add del mod">
          <ac:chgData name="Claire Dutton-Merrills" userId="7c3ced70-34d1-485d-8c6b-038bbb29df52" providerId="ADAL" clId="{26B3199C-EC85-4AE5-B627-537DC5C36F84}" dt="2021-10-22T11:01:53.460" v="117" actId="478"/>
          <ac:grpSpMkLst>
            <pc:docMk/>
            <pc:sldMk cId="2362156388" sldId="260"/>
            <ac:grpSpMk id="4" creationId="{70043710-6787-4202-AF3D-05B3DED59640}"/>
          </ac:grpSpMkLst>
        </pc:grpChg>
        <pc:grpChg chg="add mod">
          <ac:chgData name="Claire Dutton-Merrills" userId="7c3ced70-34d1-485d-8c6b-038bbb29df52" providerId="ADAL" clId="{26B3199C-EC85-4AE5-B627-537DC5C36F84}" dt="2021-10-22T11:27:28.082" v="221" actId="164"/>
          <ac:grpSpMkLst>
            <pc:docMk/>
            <pc:sldMk cId="2362156388" sldId="260"/>
            <ac:grpSpMk id="11" creationId="{0A3AA5CC-3241-4CF3-9BB5-3523E31EC624}"/>
          </ac:grpSpMkLst>
        </pc:grpChg>
        <pc:grpChg chg="add mod">
          <ac:chgData name="Claire Dutton-Merrills" userId="7c3ced70-34d1-485d-8c6b-038bbb29df52" providerId="ADAL" clId="{26B3199C-EC85-4AE5-B627-537DC5C36F84}" dt="2021-10-22T11:27:28.082" v="221" actId="164"/>
          <ac:grpSpMkLst>
            <pc:docMk/>
            <pc:sldMk cId="2362156388" sldId="260"/>
            <ac:grpSpMk id="17" creationId="{E5F3D7AF-FE22-4D2E-A5D7-506D4641EC01}"/>
          </ac:grpSpMkLst>
        </pc:grpChg>
        <pc:picChg chg="add del mod ord">
          <ac:chgData name="Claire Dutton-Merrills" userId="7c3ced70-34d1-485d-8c6b-038bbb29df52" providerId="ADAL" clId="{26B3199C-EC85-4AE5-B627-537DC5C36F84}" dt="2021-11-05T11:17:29.133" v="312" actId="478"/>
          <ac:picMkLst>
            <pc:docMk/>
            <pc:sldMk cId="2362156388" sldId="260"/>
            <ac:picMk id="3" creationId="{6DDAAFB4-4EF4-4916-913C-20834FF2DF62}"/>
          </ac:picMkLst>
        </pc:picChg>
        <pc:picChg chg="add mod">
          <ac:chgData name="Claire Dutton-Merrills" userId="7c3ced70-34d1-485d-8c6b-038bbb29df52" providerId="ADAL" clId="{26B3199C-EC85-4AE5-B627-537DC5C36F84}" dt="2021-11-05T11:17:54.266" v="317" actId="1076"/>
          <ac:picMkLst>
            <pc:docMk/>
            <pc:sldMk cId="2362156388" sldId="260"/>
            <ac:picMk id="5" creationId="{7AC2E632-FDD9-46F4-A060-DA6B772FC9F2}"/>
          </ac:picMkLst>
        </pc:picChg>
        <pc:picChg chg="mod">
          <ac:chgData name="Claire Dutton-Merrills" userId="7c3ced70-34d1-485d-8c6b-038bbb29df52" providerId="ADAL" clId="{26B3199C-EC85-4AE5-B627-537DC5C36F84}" dt="2021-10-22T11:01:50.116" v="116"/>
          <ac:picMkLst>
            <pc:docMk/>
            <pc:sldMk cId="2362156388" sldId="260"/>
            <ac:picMk id="5" creationId="{83054479-4902-4DAF-9204-4BCB88CA5525}"/>
          </ac:picMkLst>
        </pc:picChg>
        <pc:picChg chg="mod">
          <ac:chgData name="Claire Dutton-Merrills" userId="7c3ced70-34d1-485d-8c6b-038bbb29df52" providerId="ADAL" clId="{26B3199C-EC85-4AE5-B627-537DC5C36F84}" dt="2021-10-22T11:01:50.116" v="116"/>
          <ac:picMkLst>
            <pc:docMk/>
            <pc:sldMk cId="2362156388" sldId="260"/>
            <ac:picMk id="7" creationId="{D08090F9-FBAD-4A38-A611-E8D8DBFBB3B7}"/>
          </ac:picMkLst>
        </pc:picChg>
        <pc:picChg chg="add mod modCrop">
          <ac:chgData name="Claire Dutton-Merrills" userId="7c3ced70-34d1-485d-8c6b-038bbb29df52" providerId="ADAL" clId="{26B3199C-EC85-4AE5-B627-537DC5C36F84}" dt="2021-10-22T11:27:28.082" v="221" actId="164"/>
          <ac:picMkLst>
            <pc:docMk/>
            <pc:sldMk cId="2362156388" sldId="260"/>
            <ac:picMk id="9" creationId="{AE27C4FA-5F3A-4CCE-B4B2-1553635645DA}"/>
          </ac:picMkLst>
        </pc:picChg>
        <pc:picChg chg="add del mod">
          <ac:chgData name="Claire Dutton-Merrills" userId="7c3ced70-34d1-485d-8c6b-038bbb29df52" providerId="ADAL" clId="{26B3199C-EC85-4AE5-B627-537DC5C36F84}" dt="2021-10-22T11:02:34.940" v="126" actId="478"/>
          <ac:picMkLst>
            <pc:docMk/>
            <pc:sldMk cId="2362156388" sldId="260"/>
            <ac:picMk id="10" creationId="{8A1C3A6B-5081-412F-85EF-00AC58E6AD07}"/>
          </ac:picMkLst>
        </pc:picChg>
        <pc:picChg chg="add mod">
          <ac:chgData name="Claire Dutton-Merrills" userId="7c3ced70-34d1-485d-8c6b-038bbb29df52" providerId="ADAL" clId="{26B3199C-EC85-4AE5-B627-537DC5C36F84}" dt="2021-10-22T11:27:28.082" v="221" actId="164"/>
          <ac:picMkLst>
            <pc:docMk/>
            <pc:sldMk cId="2362156388" sldId="260"/>
            <ac:picMk id="15" creationId="{00890FED-0645-4910-BF23-2FF551BDFBBF}"/>
          </ac:picMkLst>
        </pc:picChg>
        <pc:picChg chg="add del mod">
          <ac:chgData name="Claire Dutton-Merrills" userId="7c3ced70-34d1-485d-8c6b-038bbb29df52" providerId="ADAL" clId="{26B3199C-EC85-4AE5-B627-537DC5C36F84}" dt="2021-11-05T11:16:56.132" v="309" actId="478"/>
          <ac:picMkLst>
            <pc:docMk/>
            <pc:sldMk cId="2362156388" sldId="260"/>
            <ac:picMk id="16" creationId="{E6654BB8-9191-49A5-B071-8D06FAABA48C}"/>
          </ac:picMkLst>
        </pc:picChg>
      </pc:sldChg>
      <pc:sldChg chg="addSp delSp modSp add mod">
        <pc:chgData name="Claire Dutton-Merrills" userId="7c3ced70-34d1-485d-8c6b-038bbb29df52" providerId="ADAL" clId="{26B3199C-EC85-4AE5-B627-537DC5C36F84}" dt="2021-11-05T11:31:13.927" v="455" actId="207"/>
        <pc:sldMkLst>
          <pc:docMk/>
          <pc:sldMk cId="1533010443" sldId="261"/>
        </pc:sldMkLst>
        <pc:spChg chg="mod">
          <ac:chgData name="Claire Dutton-Merrills" userId="7c3ced70-34d1-485d-8c6b-038bbb29df52" providerId="ADAL" clId="{26B3199C-EC85-4AE5-B627-537DC5C36F84}" dt="2021-11-05T11:30:46.997" v="432" actId="207"/>
          <ac:spMkLst>
            <pc:docMk/>
            <pc:sldMk cId="1533010443" sldId="261"/>
            <ac:spMk id="12" creationId="{BFCDF1A9-DAD7-45C0-BC12-756BE698D6E3}"/>
          </ac:spMkLst>
        </pc:spChg>
        <pc:spChg chg="mod">
          <ac:chgData name="Claire Dutton-Merrills" userId="7c3ced70-34d1-485d-8c6b-038bbb29df52" providerId="ADAL" clId="{26B3199C-EC85-4AE5-B627-537DC5C36F84}" dt="2021-11-05T11:30:58.628" v="453" actId="1035"/>
          <ac:spMkLst>
            <pc:docMk/>
            <pc:sldMk cId="1533010443" sldId="261"/>
            <ac:spMk id="13" creationId="{68B130CD-19D8-49AF-9534-D387B3FF83E1}"/>
          </ac:spMkLst>
        </pc:spChg>
        <pc:spChg chg="mod">
          <ac:chgData name="Claire Dutton-Merrills" userId="7c3ced70-34d1-485d-8c6b-038bbb29df52" providerId="ADAL" clId="{26B3199C-EC85-4AE5-B627-537DC5C36F84}" dt="2021-11-05T11:31:13.927" v="455" actId="207"/>
          <ac:spMkLst>
            <pc:docMk/>
            <pc:sldMk cId="1533010443" sldId="261"/>
            <ac:spMk id="14" creationId="{84CA67F5-2B78-41CF-917F-C70D585EC24B}"/>
          </ac:spMkLst>
        </pc:spChg>
        <pc:grpChg chg="add del">
          <ac:chgData name="Claire Dutton-Merrills" userId="7c3ced70-34d1-485d-8c6b-038bbb29df52" providerId="ADAL" clId="{26B3199C-EC85-4AE5-B627-537DC5C36F84}" dt="2021-11-05T11:28:41.620" v="358" actId="478"/>
          <ac:grpSpMkLst>
            <pc:docMk/>
            <pc:sldMk cId="1533010443" sldId="261"/>
            <ac:grpSpMk id="17" creationId="{E5F3D7AF-FE22-4D2E-A5D7-506D4641EC01}"/>
          </ac:grpSpMkLst>
        </pc:grpChg>
        <pc:picChg chg="add del mod modCrop">
          <ac:chgData name="Claire Dutton-Merrills" userId="7c3ced70-34d1-485d-8c6b-038bbb29df52" providerId="ADAL" clId="{26B3199C-EC85-4AE5-B627-537DC5C36F84}" dt="2021-11-05T11:23:12.195" v="346" actId="478"/>
          <ac:picMkLst>
            <pc:docMk/>
            <pc:sldMk cId="1533010443" sldId="261"/>
            <ac:picMk id="3" creationId="{F754C76A-E204-4879-8A6F-12894835CF67}"/>
          </ac:picMkLst>
        </pc:picChg>
        <pc:picChg chg="del">
          <ac:chgData name="Claire Dutton-Merrills" userId="7c3ced70-34d1-485d-8c6b-038bbb29df52" providerId="ADAL" clId="{26B3199C-EC85-4AE5-B627-537DC5C36F84}" dt="2021-11-05T11:29:02.748" v="363" actId="478"/>
          <ac:picMkLst>
            <pc:docMk/>
            <pc:sldMk cId="1533010443" sldId="261"/>
            <ac:picMk id="5" creationId="{7AC2E632-FDD9-46F4-A060-DA6B772FC9F2}"/>
          </ac:picMkLst>
        </pc:picChg>
        <pc:picChg chg="add mod ord modCrop">
          <ac:chgData name="Claire Dutton-Merrills" userId="7c3ced70-34d1-485d-8c6b-038bbb29df52" providerId="ADAL" clId="{26B3199C-EC85-4AE5-B627-537DC5C36F84}" dt="2021-11-05T11:28:52.925" v="361" actId="167"/>
          <ac:picMkLst>
            <pc:docMk/>
            <pc:sldMk cId="1533010443" sldId="261"/>
            <ac:picMk id="6" creationId="{4D516B16-9403-4C6A-AAFD-FB5E935CEA28}"/>
          </ac:picMkLst>
        </pc:picChg>
        <pc:picChg chg="del">
          <ac:chgData name="Claire Dutton-Merrills" userId="7c3ced70-34d1-485d-8c6b-038bbb29df52" providerId="ADAL" clId="{26B3199C-EC85-4AE5-B627-537DC5C36F84}" dt="2021-11-05T11:28:45.923" v="359" actId="478"/>
          <ac:picMkLst>
            <pc:docMk/>
            <pc:sldMk cId="1533010443" sldId="261"/>
            <ac:picMk id="9" creationId="{AE27C4FA-5F3A-4CCE-B4B2-1553635645DA}"/>
          </ac:picMkLst>
        </pc:picChg>
        <pc:picChg chg="add mod">
          <ac:chgData name="Claire Dutton-Merrills" userId="7c3ced70-34d1-485d-8c6b-038bbb29df52" providerId="ADAL" clId="{26B3199C-EC85-4AE5-B627-537DC5C36F84}" dt="2021-11-05T11:29:06.171" v="364" actId="1076"/>
          <ac:picMkLst>
            <pc:docMk/>
            <pc:sldMk cId="1533010443" sldId="261"/>
            <ac:picMk id="16" creationId="{175230A9-51C3-4502-8165-45B9D585DB0E}"/>
          </ac:picMkLst>
        </pc:picChg>
      </pc:sldChg>
    </pc:docChg>
  </pc:docChgLst>
  <pc:docChgLst>
    <pc:chgData name="Faye Marchant" userId="S::faye.marchant@cityfibre.com::7983d546-fb08-460c-84f4-e0b8cfda5a8f" providerId="AD" clId="Web-{879A56C4-DA4F-4D4C-7B31-BE3C8B4F0898}"/>
    <pc:docChg chg="addSld modSld">
      <pc:chgData name="Faye Marchant" userId="S::faye.marchant@cityfibre.com::7983d546-fb08-460c-84f4-e0b8cfda5a8f" providerId="AD" clId="Web-{879A56C4-DA4F-4D4C-7B31-BE3C8B4F0898}" dt="2021-10-21T09:14:02.879" v="2"/>
      <pc:docMkLst>
        <pc:docMk/>
      </pc:docMkLst>
      <pc:sldChg chg="delSp new">
        <pc:chgData name="Faye Marchant" userId="S::faye.marchant@cityfibre.com::7983d546-fb08-460c-84f4-e0b8cfda5a8f" providerId="AD" clId="Web-{879A56C4-DA4F-4D4C-7B31-BE3C8B4F0898}" dt="2021-10-21T09:14:02.879" v="2"/>
        <pc:sldMkLst>
          <pc:docMk/>
          <pc:sldMk cId="2455209245" sldId="259"/>
        </pc:sldMkLst>
        <pc:spChg chg="del">
          <ac:chgData name="Faye Marchant" userId="S::faye.marchant@cityfibre.com::7983d546-fb08-460c-84f4-e0b8cfda5a8f" providerId="AD" clId="Web-{879A56C4-DA4F-4D4C-7B31-BE3C8B4F0898}" dt="2021-10-21T09:14:02.879" v="2"/>
          <ac:spMkLst>
            <pc:docMk/>
            <pc:sldMk cId="2455209245" sldId="259"/>
            <ac:spMk id="2" creationId="{7C3C3271-2359-402C-922E-45A92A7B7732}"/>
          </ac:spMkLst>
        </pc:spChg>
        <pc:spChg chg="del">
          <ac:chgData name="Faye Marchant" userId="S::faye.marchant@cityfibre.com::7983d546-fb08-460c-84f4-e0b8cfda5a8f" providerId="AD" clId="Web-{879A56C4-DA4F-4D4C-7B31-BE3C8B4F0898}" dt="2021-10-21T09:14:00.238" v="1"/>
          <ac:spMkLst>
            <pc:docMk/>
            <pc:sldMk cId="2455209245" sldId="259"/>
            <ac:spMk id="3" creationId="{AD16DB64-DA43-42F4-9FFF-041DCDC97B2D}"/>
          </ac:spMkLst>
        </pc:spChg>
      </pc:sldChg>
    </pc:docChg>
  </pc:docChgLst>
  <pc:docChgLst>
    <pc:chgData name="Claire Dutton-Merrills" userId="S::claire.dutton-merrills@cityfibre.com::7c3ced70-34d1-485d-8c6b-038bbb29df52" providerId="AD" clId="Web-{131E67D4-9AFF-A628-B817-EF460F019166}"/>
    <pc:docChg chg="modSld">
      <pc:chgData name="Claire Dutton-Merrills" userId="S::claire.dutton-merrills@cityfibre.com::7c3ced70-34d1-485d-8c6b-038bbb29df52" providerId="AD" clId="Web-{131E67D4-9AFF-A628-B817-EF460F019166}" dt="2021-10-11T12:00:42.937" v="5" actId="20577"/>
      <pc:docMkLst>
        <pc:docMk/>
      </pc:docMkLst>
      <pc:sldChg chg="modSp">
        <pc:chgData name="Claire Dutton-Merrills" userId="S::claire.dutton-merrills@cityfibre.com::7c3ced70-34d1-485d-8c6b-038bbb29df52" providerId="AD" clId="Web-{131E67D4-9AFF-A628-B817-EF460F019166}" dt="2021-10-11T12:00:42.937" v="5" actId="20577"/>
        <pc:sldMkLst>
          <pc:docMk/>
          <pc:sldMk cId="694900625" sldId="257"/>
        </pc:sldMkLst>
        <pc:spChg chg="mod">
          <ac:chgData name="Claire Dutton-Merrills" userId="S::claire.dutton-merrills@cityfibre.com::7c3ced70-34d1-485d-8c6b-038bbb29df52" providerId="AD" clId="Web-{131E67D4-9AFF-A628-B817-EF460F019166}" dt="2021-10-11T12:00:42.937" v="5" actId="20577"/>
          <ac:spMkLst>
            <pc:docMk/>
            <pc:sldMk cId="694900625" sldId="257"/>
            <ac:spMk id="9" creationId="{35B035E6-E52E-4D3E-9828-09911196DC38}"/>
          </ac:spMkLst>
        </pc:spChg>
      </pc:sldChg>
    </pc:docChg>
  </pc:docChgLst>
  <pc:docChgLst>
    <pc:chgData name="Claire Dutton-Merrills" userId="S::claire.dutton-merrills@cityfibre.com::7c3ced70-34d1-485d-8c6b-038bbb29df52" providerId="AD" clId="Web-{F0A8A76C-FAC8-5B9C-4F4D-C661E001DDC0}"/>
    <pc:docChg chg="sldOrd">
      <pc:chgData name="Claire Dutton-Merrills" userId="S::claire.dutton-merrills@cityfibre.com::7c3ced70-34d1-485d-8c6b-038bbb29df52" providerId="AD" clId="Web-{F0A8A76C-FAC8-5B9C-4F4D-C661E001DDC0}" dt="2021-10-22T10:58:15.545" v="0"/>
      <pc:docMkLst>
        <pc:docMk/>
      </pc:docMkLst>
      <pc:sldChg chg="ord">
        <pc:chgData name="Claire Dutton-Merrills" userId="S::claire.dutton-merrills@cityfibre.com::7c3ced70-34d1-485d-8c6b-038bbb29df52" providerId="AD" clId="Web-{F0A8A76C-FAC8-5B9C-4F4D-C661E001DDC0}" dt="2021-10-22T10:58:15.545" v="0"/>
        <pc:sldMkLst>
          <pc:docMk/>
          <pc:sldMk cId="3441363652" sldId="2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4097CC-3951-4EDB-9905-87ABD0903B60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F7CD1-A70E-40AD-917A-A8C12CB0D24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011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9F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Full Fibre to help SMEs fulfil their digital potential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Why is Full Fibre a game-changer for SME businesses? Read our latest blog post to find out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&lt;insert link to blog post&gt;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F7CD1-A70E-40AD-917A-A8C12CB0D24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725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9F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Accelerate your business and fulfil your digital potential.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 lightning-fast speeds up to 1Gbps now available direct to your business, unreliable connectivity is a thing of the past.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Find out more about how you can maximise your business’ digital potential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&lt;insert link to landing page&gt;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F7CD1-A70E-40AD-917A-A8C12CB0D24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27623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9F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Your business deserves the best Full Fibre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you’re an SME looking for fast, reliable and world-class connectivity, read our latest blog post on how it can be a game changer for your business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&lt;insert link to blog post&gt;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F7CD1-A70E-40AD-917A-A8C12CB0D24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669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9F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Your need for speed - How Full Fibre can change your business. 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 can now get Full Fibre direct to your business in &lt;Insert location&gt;. Find out how ultra-fast Full Fibre can change your business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&lt;insert link to landing page&gt;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F7CD1-A70E-40AD-917A-A8C12CB0D24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848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solidFill>
                  <a:srgbClr val="009F4D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Your business deserves the best Full Fibre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 you’re an SME looking for fast, reliable and world-class connectivity, read our latest blog post on how it can be a game changer for your business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&lt;insert link to blog post&gt;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5F7CD1-A70E-40AD-917A-A8C12CB0D24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383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61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7.jpe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DF39387-C7CA-204A-89A0-027F5CB381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7168" y="2015131"/>
            <a:ext cx="6720000" cy="576000"/>
          </a:xfrm>
        </p:spPr>
        <p:txBody>
          <a:bodyPr anchor="b"/>
          <a:lstStyle>
            <a:lvl1pPr algn="l">
              <a:defRPr sz="175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C227AF0-E7BD-6E4E-8A71-26D8916FB5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7168" y="2617771"/>
            <a:ext cx="6720000" cy="576000"/>
          </a:xfrm>
        </p:spPr>
        <p:txBody>
          <a:bodyPr/>
          <a:lstStyle>
            <a:lvl1pPr marL="0" indent="0">
              <a:buNone/>
              <a:defRPr sz="1432" b="1" spc="-20" baseline="0">
                <a:solidFill>
                  <a:srgbClr val="FFC000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en-GB" dirty="0"/>
          </a:p>
        </p:txBody>
      </p:sp>
      <p:pic>
        <p:nvPicPr>
          <p:cNvPr id="3" name="Picture 2" descr="A picture containing laser, green, circuit, sitting&#10;&#10;Description automatically generated">
            <a:extLst>
              <a:ext uri="{FF2B5EF4-FFF2-40B4-BE49-F238E27FC236}">
                <a16:creationId xmlns:a16="http://schemas.microsoft.com/office/drawing/2014/main" id="{E40F9F94-9815-B54F-A153-B0CBE7C2B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91438"/>
            <a:ext cx="12192000" cy="69494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D40044-D6E3-094B-B089-91651DA400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86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9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een, large, building, ball&#10;&#10;Description automatically generated">
            <a:extLst>
              <a:ext uri="{FF2B5EF4-FFF2-40B4-BE49-F238E27FC236}">
                <a16:creationId xmlns:a16="http://schemas.microsoft.com/office/drawing/2014/main" id="{99D576EE-93A2-9A4B-AEF5-5F0DEDB829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" y="0"/>
            <a:ext cx="1216946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472FFAE-E78C-104A-8F95-AF6A52E8739B}"/>
              </a:ext>
            </a:extLst>
          </p:cNvPr>
          <p:cNvSpPr/>
          <p:nvPr/>
        </p:nvSpPr>
        <p:spPr>
          <a:xfrm>
            <a:off x="11268" y="0"/>
            <a:ext cx="12169465" cy="6858000"/>
          </a:xfrm>
          <a:prstGeom prst="rect">
            <a:avLst/>
          </a:prstGeom>
          <a:solidFill>
            <a:srgbClr val="155C20">
              <a:alpha val="3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79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DD5F40-7F2E-DD47-A952-D13B847E0F6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7168" y="2015131"/>
            <a:ext cx="6720000" cy="576000"/>
          </a:xfrm>
        </p:spPr>
        <p:txBody>
          <a:bodyPr anchor="b"/>
          <a:lstStyle>
            <a:lvl1pPr algn="l">
              <a:defRPr sz="175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3D2131AE-3441-1541-A998-2E5A23D2AE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7168" y="2617771"/>
            <a:ext cx="6720000" cy="576000"/>
          </a:xfrm>
        </p:spPr>
        <p:txBody>
          <a:bodyPr/>
          <a:lstStyle>
            <a:lvl1pPr marL="0" indent="0">
              <a:buNone/>
              <a:defRPr sz="1432" b="1" spc="-20" baseline="0">
                <a:solidFill>
                  <a:srgbClr val="FFC000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BC2500-1AAA-934D-BF3B-ED1D0F2170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03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0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aser, sitting, large, green&#10;&#10;Description automatically generated">
            <a:extLst>
              <a:ext uri="{FF2B5EF4-FFF2-40B4-BE49-F238E27FC236}">
                <a16:creationId xmlns:a16="http://schemas.microsoft.com/office/drawing/2014/main" id="{92241472-1799-674E-834B-F0709705F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2200CD4-73BF-B64C-A70B-120753169A8B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155C20">
              <a:alpha val="3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79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58FB6C-4F33-5444-A732-5CC4280415A9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155C20">
              <a:alpha val="3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79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790056-11EF-8B4C-ABCE-03E4E85001C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7168" y="2015131"/>
            <a:ext cx="6720000" cy="576000"/>
          </a:xfrm>
        </p:spPr>
        <p:txBody>
          <a:bodyPr anchor="b"/>
          <a:lstStyle>
            <a:lvl1pPr algn="l">
              <a:defRPr sz="175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E2668866-DE31-0048-8D41-8BCD067652A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7168" y="2617771"/>
            <a:ext cx="6720000" cy="576000"/>
          </a:xfrm>
        </p:spPr>
        <p:txBody>
          <a:bodyPr/>
          <a:lstStyle>
            <a:lvl1pPr marL="0" indent="0">
              <a:buNone/>
              <a:defRPr sz="1432" b="1" spc="-20" baseline="0">
                <a:solidFill>
                  <a:srgbClr val="FFC000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A076AEF-3041-6844-818A-B31CCCC541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24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green, outdoor, light, holding&#10;&#10;Description automatically generated">
            <a:extLst>
              <a:ext uri="{FF2B5EF4-FFF2-40B4-BE49-F238E27FC236}">
                <a16:creationId xmlns:a16="http://schemas.microsoft.com/office/drawing/2014/main" id="{E8FE40B4-D86B-DB4F-8D71-919E972EA8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2EBA441-EAE9-A34B-944C-DF8E500720BD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155C20">
              <a:alpha val="3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79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766E565-6977-8D49-9055-89C3F8BED8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7168" y="2015131"/>
            <a:ext cx="6720000" cy="576000"/>
          </a:xfrm>
        </p:spPr>
        <p:txBody>
          <a:bodyPr anchor="b"/>
          <a:lstStyle>
            <a:lvl1pPr algn="l">
              <a:defRPr sz="175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BC066B71-3F4B-D54F-9947-DAE6E50B34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7168" y="2617771"/>
            <a:ext cx="6720000" cy="576000"/>
          </a:xfrm>
        </p:spPr>
        <p:txBody>
          <a:bodyPr/>
          <a:lstStyle>
            <a:lvl1pPr marL="0" indent="0">
              <a:buNone/>
              <a:defRPr sz="1432" b="1" spc="-20" baseline="0">
                <a:solidFill>
                  <a:srgbClr val="FFC000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BADEBB9-0775-BC41-AD50-37A77F3D21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03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water, boat, green&#10;&#10;Description automatically generated">
            <a:extLst>
              <a:ext uri="{FF2B5EF4-FFF2-40B4-BE49-F238E27FC236}">
                <a16:creationId xmlns:a16="http://schemas.microsoft.com/office/drawing/2014/main" id="{BD4F9AAA-4C71-9446-BDC9-8F994DC5B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DF39387-C7CA-204A-89A0-027F5CB381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7168" y="2015131"/>
            <a:ext cx="6720000" cy="576000"/>
          </a:xfrm>
        </p:spPr>
        <p:txBody>
          <a:bodyPr anchor="b"/>
          <a:lstStyle>
            <a:lvl1pPr algn="l">
              <a:defRPr sz="1750" spc="-2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1C227AF0-E7BD-6E4E-8A71-26D8916FB5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7168" y="2617771"/>
            <a:ext cx="6720000" cy="576000"/>
          </a:xfrm>
        </p:spPr>
        <p:txBody>
          <a:bodyPr/>
          <a:lstStyle>
            <a:lvl1pPr marL="0" indent="0">
              <a:buNone/>
              <a:defRPr sz="1432" b="1" spc="-20" baseline="0">
                <a:solidFill>
                  <a:srgbClr val="FFC000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1D75EC-1F69-CF47-A519-0E20CAAEE14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2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water, green, sitting, computer&#10;&#10;Description automatically generated">
            <a:extLst>
              <a:ext uri="{FF2B5EF4-FFF2-40B4-BE49-F238E27FC236}">
                <a16:creationId xmlns:a16="http://schemas.microsoft.com/office/drawing/2014/main" id="{7393DA75-0058-D740-8392-41F5AF419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EBFEC9E-3F06-C14D-92A8-63D1E4665A82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arallelogram 8">
            <a:extLst>
              <a:ext uri="{FF2B5EF4-FFF2-40B4-BE49-F238E27FC236}">
                <a16:creationId xmlns:a16="http://schemas.microsoft.com/office/drawing/2014/main" id="{A514F2FE-9C98-2046-88CC-C0EFD7AFB445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8BB60C-C1DF-6046-AA06-B74292FF1D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8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ater, green, sitting, computer&#10;&#10;Description automatically generated">
            <a:extLst>
              <a:ext uri="{FF2B5EF4-FFF2-40B4-BE49-F238E27FC236}">
                <a16:creationId xmlns:a16="http://schemas.microsoft.com/office/drawing/2014/main" id="{760659B3-597F-D94E-943B-8C2711BD4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A50EB3-39B7-C54C-86D2-D99E45B77D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78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ater, green, sitting, computer&#10;&#10;Description automatically generated">
            <a:extLst>
              <a:ext uri="{FF2B5EF4-FFF2-40B4-BE49-F238E27FC236}">
                <a16:creationId xmlns:a16="http://schemas.microsoft.com/office/drawing/2014/main" id="{760659B3-597F-D94E-943B-8C2711BD4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820F2B-2579-C44B-85B2-F8D869E9C2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245" y="6140830"/>
            <a:ext cx="1407867" cy="35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5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water, green, sitting, computer&#10;&#10;Description automatically generated">
            <a:extLst>
              <a:ext uri="{FF2B5EF4-FFF2-40B4-BE49-F238E27FC236}">
                <a16:creationId xmlns:a16="http://schemas.microsoft.com/office/drawing/2014/main" id="{760659B3-597F-D94E-943B-8C2711BD49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2E0E69A-3F59-194E-9FA7-A130B32FDDB8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rallelogram 6">
            <a:extLst>
              <a:ext uri="{FF2B5EF4-FFF2-40B4-BE49-F238E27FC236}">
                <a16:creationId xmlns:a16="http://schemas.microsoft.com/office/drawing/2014/main" id="{CC2763AA-036E-094F-B553-2A62689F8133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C2D708D-B35B-5B47-99F7-CEBB20E64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808" y="2993791"/>
            <a:ext cx="3428385" cy="87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91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electronics, outdoor, building, circuit&#10;&#10;Description automatically generated">
            <a:extLst>
              <a:ext uri="{FF2B5EF4-FFF2-40B4-BE49-F238E27FC236}">
                <a16:creationId xmlns:a16="http://schemas.microsoft.com/office/drawing/2014/main" id="{42F77E49-726F-F04F-960E-0A735A4DF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DDBB8B-2B95-7F42-9A8B-C2205AA816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972" y="713623"/>
            <a:ext cx="2556313" cy="649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54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electronics, outdoor, building, circuit&#10;&#10;Description automatically generated">
            <a:extLst>
              <a:ext uri="{FF2B5EF4-FFF2-40B4-BE49-F238E27FC236}">
                <a16:creationId xmlns:a16="http://schemas.microsoft.com/office/drawing/2014/main" id="{42F77E49-726F-F04F-960E-0A735A4DF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D32EA70-5D7B-2B40-B7B3-525713017F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82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3723" y="0"/>
            <a:ext cx="12205723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16"/>
          </a:p>
        </p:txBody>
      </p:sp>
      <p:sp>
        <p:nvSpPr>
          <p:cNvPr id="15" name="Freeform 14"/>
          <p:cNvSpPr/>
          <p:nvPr/>
        </p:nvSpPr>
        <p:spPr>
          <a:xfrm>
            <a:off x="-18648" y="-9623"/>
            <a:ext cx="8010759" cy="6885459"/>
          </a:xfrm>
          <a:custGeom>
            <a:avLst/>
            <a:gdLst>
              <a:gd name="connsiteX0" fmla="*/ 0 w 7209549"/>
              <a:gd name="connsiteY0" fmla="*/ 0 h 6865200"/>
              <a:gd name="connsiteX1" fmla="*/ 7209549 w 7209549"/>
              <a:gd name="connsiteY1" fmla="*/ 0 h 6865200"/>
              <a:gd name="connsiteX2" fmla="*/ 3031478 w 7209549"/>
              <a:gd name="connsiteY2" fmla="*/ 6865200 h 6865200"/>
              <a:gd name="connsiteX3" fmla="*/ 0 w 7209549"/>
              <a:gd name="connsiteY3" fmla="*/ 6865200 h 6865200"/>
              <a:gd name="connsiteX0" fmla="*/ 2030819 w 7209549"/>
              <a:gd name="connsiteY0" fmla="*/ 0 h 6886435"/>
              <a:gd name="connsiteX1" fmla="*/ 7209549 w 7209549"/>
              <a:gd name="connsiteY1" fmla="*/ 21235 h 6886435"/>
              <a:gd name="connsiteX2" fmla="*/ 3031478 w 7209549"/>
              <a:gd name="connsiteY2" fmla="*/ 6886435 h 6886435"/>
              <a:gd name="connsiteX3" fmla="*/ 0 w 7209549"/>
              <a:gd name="connsiteY3" fmla="*/ 6886435 h 6886435"/>
              <a:gd name="connsiteX4" fmla="*/ 2030819 w 7209549"/>
              <a:gd name="connsiteY4" fmla="*/ 0 h 6886435"/>
              <a:gd name="connsiteX0" fmla="*/ 0 w 5178730"/>
              <a:gd name="connsiteY0" fmla="*/ 0 h 6897053"/>
              <a:gd name="connsiteX1" fmla="*/ 5178730 w 5178730"/>
              <a:gd name="connsiteY1" fmla="*/ 21235 h 6897053"/>
              <a:gd name="connsiteX2" fmla="*/ 1000659 w 5178730"/>
              <a:gd name="connsiteY2" fmla="*/ 6886435 h 6897053"/>
              <a:gd name="connsiteX3" fmla="*/ 21265 w 5178730"/>
              <a:gd name="connsiteY3" fmla="*/ 6897053 h 6897053"/>
              <a:gd name="connsiteX4" fmla="*/ 0 w 5178730"/>
              <a:gd name="connsiteY4" fmla="*/ 0 h 6897053"/>
              <a:gd name="connsiteX0" fmla="*/ 0 w 6008070"/>
              <a:gd name="connsiteY0" fmla="*/ 0 h 6875818"/>
              <a:gd name="connsiteX1" fmla="*/ 6008070 w 6008070"/>
              <a:gd name="connsiteY1" fmla="*/ 0 h 6875818"/>
              <a:gd name="connsiteX2" fmla="*/ 1829999 w 6008070"/>
              <a:gd name="connsiteY2" fmla="*/ 6865200 h 6875818"/>
              <a:gd name="connsiteX3" fmla="*/ 850605 w 6008070"/>
              <a:gd name="connsiteY3" fmla="*/ 6875818 h 6875818"/>
              <a:gd name="connsiteX4" fmla="*/ 0 w 6008070"/>
              <a:gd name="connsiteY4" fmla="*/ 0 h 6875818"/>
              <a:gd name="connsiteX0" fmla="*/ 0 w 6008070"/>
              <a:gd name="connsiteY0" fmla="*/ 0 h 6886436"/>
              <a:gd name="connsiteX1" fmla="*/ 6008070 w 6008070"/>
              <a:gd name="connsiteY1" fmla="*/ 0 h 6886436"/>
              <a:gd name="connsiteX2" fmla="*/ 1829999 w 6008070"/>
              <a:gd name="connsiteY2" fmla="*/ 6865200 h 6886436"/>
              <a:gd name="connsiteX3" fmla="*/ 0 w 6008070"/>
              <a:gd name="connsiteY3" fmla="*/ 6886436 h 6886436"/>
              <a:gd name="connsiteX4" fmla="*/ 0 w 6008070"/>
              <a:gd name="connsiteY4" fmla="*/ 0 h 6886436"/>
              <a:gd name="connsiteX0" fmla="*/ 0 w 6008070"/>
              <a:gd name="connsiteY0" fmla="*/ 0 h 6865200"/>
              <a:gd name="connsiteX1" fmla="*/ 6008070 w 6008070"/>
              <a:gd name="connsiteY1" fmla="*/ 0 h 6865200"/>
              <a:gd name="connsiteX2" fmla="*/ 1829999 w 6008070"/>
              <a:gd name="connsiteY2" fmla="*/ 6865200 h 6865200"/>
              <a:gd name="connsiteX3" fmla="*/ 0 w 6008070"/>
              <a:gd name="connsiteY3" fmla="*/ 6854583 h 6865200"/>
              <a:gd name="connsiteX4" fmla="*/ 0 w 6008070"/>
              <a:gd name="connsiteY4" fmla="*/ 0 h 6865200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86435"/>
              <a:gd name="connsiteX1" fmla="*/ 6008070 w 6008070"/>
              <a:gd name="connsiteY1" fmla="*/ 0 h 6886435"/>
              <a:gd name="connsiteX2" fmla="*/ 1829999 w 6008070"/>
              <a:gd name="connsiteY2" fmla="*/ 6886435 h 6886435"/>
              <a:gd name="connsiteX3" fmla="*/ 0 w 6008070"/>
              <a:gd name="connsiteY3" fmla="*/ 6875819 h 6886435"/>
              <a:gd name="connsiteX4" fmla="*/ 0 w 6008070"/>
              <a:gd name="connsiteY4" fmla="*/ 0 h 6886435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08734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2137918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2357374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8070" h="6875819">
                <a:moveTo>
                  <a:pt x="0" y="0"/>
                </a:moveTo>
                <a:lnTo>
                  <a:pt x="6008070" y="0"/>
                </a:lnTo>
                <a:lnTo>
                  <a:pt x="2357374" y="6875817"/>
                </a:lnTo>
                <a:lnTo>
                  <a:pt x="0" y="687581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sz="716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2ACED86-B12D-E844-8C17-9FFB0338DA8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6137345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53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ircuit board&#10;&#10;Description automatically generated">
            <a:extLst>
              <a:ext uri="{FF2B5EF4-FFF2-40B4-BE49-F238E27FC236}">
                <a16:creationId xmlns:a16="http://schemas.microsoft.com/office/drawing/2014/main" id="{18EE8ACE-4134-8F47-BACD-58BC309A0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39D580-DBFE-2048-848F-7F27451D51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66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cene, laser, green, water&#10;&#10;Description automatically generated">
            <a:extLst>
              <a:ext uri="{FF2B5EF4-FFF2-40B4-BE49-F238E27FC236}">
                <a16:creationId xmlns:a16="http://schemas.microsoft.com/office/drawing/2014/main" id="{F54CA10B-D299-FF47-B02D-49AAE6A55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24C143C-83C9-4C4C-B577-07E4ACE90FF0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rallelogram 7">
            <a:extLst>
              <a:ext uri="{FF2B5EF4-FFF2-40B4-BE49-F238E27FC236}">
                <a16:creationId xmlns:a16="http://schemas.microsoft.com/office/drawing/2014/main" id="{3657A31D-AF68-6E4F-BEF9-9CE36658661F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051F60-917E-CC47-A1ED-BDE163F9524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10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cene, laser, green, water&#10;&#10;Description automatically generated">
            <a:extLst>
              <a:ext uri="{FF2B5EF4-FFF2-40B4-BE49-F238E27FC236}">
                <a16:creationId xmlns:a16="http://schemas.microsoft.com/office/drawing/2014/main" id="{F54CA10B-D299-FF47-B02D-49AAE6A55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7714EC-1554-394E-BF7B-CBDA2E8A6B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7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cene, laser, green, water&#10;&#10;Description automatically generated">
            <a:extLst>
              <a:ext uri="{FF2B5EF4-FFF2-40B4-BE49-F238E27FC236}">
                <a16:creationId xmlns:a16="http://schemas.microsoft.com/office/drawing/2014/main" id="{E28AC57D-79C1-2F4C-B882-91B0DFA082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04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in a dark room&#10;&#10;Description automatically generated">
            <a:extLst>
              <a:ext uri="{FF2B5EF4-FFF2-40B4-BE49-F238E27FC236}">
                <a16:creationId xmlns:a16="http://schemas.microsoft.com/office/drawing/2014/main" id="{1FB8A5F7-98CF-5D45-A649-B314D624A8E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827" r="21764" b="951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7" name="Parallelogram 6">
            <a:extLst>
              <a:ext uri="{FF2B5EF4-FFF2-40B4-BE49-F238E27FC236}">
                <a16:creationId xmlns:a16="http://schemas.microsoft.com/office/drawing/2014/main" id="{32693333-B34F-9E40-9C60-1D998047F1BE}"/>
              </a:ext>
            </a:extLst>
          </p:cNvPr>
          <p:cNvSpPr/>
          <p:nvPr/>
        </p:nvSpPr>
        <p:spPr>
          <a:xfrm>
            <a:off x="7914882" y="5017956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4806B82-5960-1547-AE4E-61709B4F16F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28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erson, holding, sitting, front&#10;&#10;Description automatically generated">
            <a:extLst>
              <a:ext uri="{FF2B5EF4-FFF2-40B4-BE49-F238E27FC236}">
                <a16:creationId xmlns:a16="http://schemas.microsoft.com/office/drawing/2014/main" id="{9ECE4234-DF20-FB45-86AD-DA620E6C9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01642A9-B533-A34C-936A-C39C79176463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rallelogram 7">
            <a:extLst>
              <a:ext uri="{FF2B5EF4-FFF2-40B4-BE49-F238E27FC236}">
                <a16:creationId xmlns:a16="http://schemas.microsoft.com/office/drawing/2014/main" id="{B2E192D3-F896-B149-9F2A-92519EB166BC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ABA7A30-7AEA-0449-8EF6-316E98249B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44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erson, holding, sitting, front&#10;&#10;Description automatically generated">
            <a:extLst>
              <a:ext uri="{FF2B5EF4-FFF2-40B4-BE49-F238E27FC236}">
                <a16:creationId xmlns:a16="http://schemas.microsoft.com/office/drawing/2014/main" id="{9ECE4234-DF20-FB45-86AD-DA620E6C9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BA7A30-7AEA-0449-8EF6-316E98249B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12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9DB37D67-C5A3-B148-BC2D-8FC2AA028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90E7F8-0644-824D-AF20-6B38090BE3A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06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een, sitting, table, room&#10;&#10;Description automatically generated">
            <a:extLst>
              <a:ext uri="{FF2B5EF4-FFF2-40B4-BE49-F238E27FC236}">
                <a16:creationId xmlns:a16="http://schemas.microsoft.com/office/drawing/2014/main" id="{48ADECBF-DC15-9A49-8D8A-EA903087DB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"/>
            <a:ext cx="12192000" cy="68575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715385-B6A2-234C-B7C8-92FB48990D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5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itting, looking, green, water&#10;&#10;Description automatically generated">
            <a:extLst>
              <a:ext uri="{FF2B5EF4-FFF2-40B4-BE49-F238E27FC236}">
                <a16:creationId xmlns:a16="http://schemas.microsoft.com/office/drawing/2014/main" id="{679A1699-B431-7A40-96F2-6FE7C88FE8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D63EF0-5561-BD49-B642-60FCF7E30420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CB9EB86-E2D7-BF41-B06C-AFFFE18BA588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AD519A5-81EA-614C-8317-B5FF22C768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89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3723" y="0"/>
            <a:ext cx="12205723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16"/>
          </a:p>
        </p:txBody>
      </p:sp>
      <p:sp>
        <p:nvSpPr>
          <p:cNvPr id="15" name="Freeform 14"/>
          <p:cNvSpPr/>
          <p:nvPr/>
        </p:nvSpPr>
        <p:spPr>
          <a:xfrm>
            <a:off x="1778630" y="-9623"/>
            <a:ext cx="8010759" cy="6885459"/>
          </a:xfrm>
          <a:custGeom>
            <a:avLst/>
            <a:gdLst>
              <a:gd name="connsiteX0" fmla="*/ 0 w 7209549"/>
              <a:gd name="connsiteY0" fmla="*/ 0 h 6865200"/>
              <a:gd name="connsiteX1" fmla="*/ 7209549 w 7209549"/>
              <a:gd name="connsiteY1" fmla="*/ 0 h 6865200"/>
              <a:gd name="connsiteX2" fmla="*/ 3031478 w 7209549"/>
              <a:gd name="connsiteY2" fmla="*/ 6865200 h 6865200"/>
              <a:gd name="connsiteX3" fmla="*/ 0 w 7209549"/>
              <a:gd name="connsiteY3" fmla="*/ 6865200 h 6865200"/>
              <a:gd name="connsiteX0" fmla="*/ 2030819 w 7209549"/>
              <a:gd name="connsiteY0" fmla="*/ 0 h 6886435"/>
              <a:gd name="connsiteX1" fmla="*/ 7209549 w 7209549"/>
              <a:gd name="connsiteY1" fmla="*/ 21235 h 6886435"/>
              <a:gd name="connsiteX2" fmla="*/ 3031478 w 7209549"/>
              <a:gd name="connsiteY2" fmla="*/ 6886435 h 6886435"/>
              <a:gd name="connsiteX3" fmla="*/ 0 w 7209549"/>
              <a:gd name="connsiteY3" fmla="*/ 6886435 h 6886435"/>
              <a:gd name="connsiteX4" fmla="*/ 2030819 w 7209549"/>
              <a:gd name="connsiteY4" fmla="*/ 0 h 6886435"/>
              <a:gd name="connsiteX0" fmla="*/ 0 w 5178730"/>
              <a:gd name="connsiteY0" fmla="*/ 0 h 6897053"/>
              <a:gd name="connsiteX1" fmla="*/ 5178730 w 5178730"/>
              <a:gd name="connsiteY1" fmla="*/ 21235 h 6897053"/>
              <a:gd name="connsiteX2" fmla="*/ 1000659 w 5178730"/>
              <a:gd name="connsiteY2" fmla="*/ 6886435 h 6897053"/>
              <a:gd name="connsiteX3" fmla="*/ 21265 w 5178730"/>
              <a:gd name="connsiteY3" fmla="*/ 6897053 h 6897053"/>
              <a:gd name="connsiteX4" fmla="*/ 0 w 5178730"/>
              <a:gd name="connsiteY4" fmla="*/ 0 h 6897053"/>
              <a:gd name="connsiteX0" fmla="*/ 0 w 6008070"/>
              <a:gd name="connsiteY0" fmla="*/ 0 h 6875818"/>
              <a:gd name="connsiteX1" fmla="*/ 6008070 w 6008070"/>
              <a:gd name="connsiteY1" fmla="*/ 0 h 6875818"/>
              <a:gd name="connsiteX2" fmla="*/ 1829999 w 6008070"/>
              <a:gd name="connsiteY2" fmla="*/ 6865200 h 6875818"/>
              <a:gd name="connsiteX3" fmla="*/ 850605 w 6008070"/>
              <a:gd name="connsiteY3" fmla="*/ 6875818 h 6875818"/>
              <a:gd name="connsiteX4" fmla="*/ 0 w 6008070"/>
              <a:gd name="connsiteY4" fmla="*/ 0 h 6875818"/>
              <a:gd name="connsiteX0" fmla="*/ 0 w 6008070"/>
              <a:gd name="connsiteY0" fmla="*/ 0 h 6886436"/>
              <a:gd name="connsiteX1" fmla="*/ 6008070 w 6008070"/>
              <a:gd name="connsiteY1" fmla="*/ 0 h 6886436"/>
              <a:gd name="connsiteX2" fmla="*/ 1829999 w 6008070"/>
              <a:gd name="connsiteY2" fmla="*/ 6865200 h 6886436"/>
              <a:gd name="connsiteX3" fmla="*/ 0 w 6008070"/>
              <a:gd name="connsiteY3" fmla="*/ 6886436 h 6886436"/>
              <a:gd name="connsiteX4" fmla="*/ 0 w 6008070"/>
              <a:gd name="connsiteY4" fmla="*/ 0 h 6886436"/>
              <a:gd name="connsiteX0" fmla="*/ 0 w 6008070"/>
              <a:gd name="connsiteY0" fmla="*/ 0 h 6865200"/>
              <a:gd name="connsiteX1" fmla="*/ 6008070 w 6008070"/>
              <a:gd name="connsiteY1" fmla="*/ 0 h 6865200"/>
              <a:gd name="connsiteX2" fmla="*/ 1829999 w 6008070"/>
              <a:gd name="connsiteY2" fmla="*/ 6865200 h 6865200"/>
              <a:gd name="connsiteX3" fmla="*/ 0 w 6008070"/>
              <a:gd name="connsiteY3" fmla="*/ 6854583 h 6865200"/>
              <a:gd name="connsiteX4" fmla="*/ 0 w 6008070"/>
              <a:gd name="connsiteY4" fmla="*/ 0 h 6865200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86435"/>
              <a:gd name="connsiteX1" fmla="*/ 6008070 w 6008070"/>
              <a:gd name="connsiteY1" fmla="*/ 0 h 6886435"/>
              <a:gd name="connsiteX2" fmla="*/ 1829999 w 6008070"/>
              <a:gd name="connsiteY2" fmla="*/ 6886435 h 6886435"/>
              <a:gd name="connsiteX3" fmla="*/ 0 w 6008070"/>
              <a:gd name="connsiteY3" fmla="*/ 6875819 h 6886435"/>
              <a:gd name="connsiteX4" fmla="*/ 0 w 6008070"/>
              <a:gd name="connsiteY4" fmla="*/ 0 h 6886435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08734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2137918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2357374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8070" h="6875819">
                <a:moveTo>
                  <a:pt x="0" y="0"/>
                </a:moveTo>
                <a:lnTo>
                  <a:pt x="6008070" y="0"/>
                </a:lnTo>
                <a:lnTo>
                  <a:pt x="2357374" y="6875817"/>
                </a:lnTo>
                <a:lnTo>
                  <a:pt x="0" y="6875819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716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2492E8F-87CD-BE4B-AD70-FCE8C8BC5EA5}"/>
              </a:ext>
            </a:extLst>
          </p:cNvPr>
          <p:cNvSpPr/>
          <p:nvPr/>
        </p:nvSpPr>
        <p:spPr>
          <a:xfrm>
            <a:off x="-13720" y="-9623"/>
            <a:ext cx="3277184" cy="6885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79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5FC788-E834-C546-83E3-8386D78108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6137345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661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water, green, large&#10;&#10;Description automatically generated">
            <a:extLst>
              <a:ext uri="{FF2B5EF4-FFF2-40B4-BE49-F238E27FC236}">
                <a16:creationId xmlns:a16="http://schemas.microsoft.com/office/drawing/2014/main" id="{C27DFDC1-2630-B741-8A73-C2FF91E18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9B31E6-7A16-C244-9FDF-22C7CB70B4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78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water, green, large&#10;&#10;Description automatically generated">
            <a:extLst>
              <a:ext uri="{FF2B5EF4-FFF2-40B4-BE49-F238E27FC236}">
                <a16:creationId xmlns:a16="http://schemas.microsoft.com/office/drawing/2014/main" id="{C27DFDC1-2630-B741-8A73-C2FF91E18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3FA6F0-68B1-3A4A-9C20-8CC7057B01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72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water, green, large&#10;&#10;Description automatically generated">
            <a:extLst>
              <a:ext uri="{FF2B5EF4-FFF2-40B4-BE49-F238E27FC236}">
                <a16:creationId xmlns:a16="http://schemas.microsoft.com/office/drawing/2014/main" id="{C27DFDC1-2630-B741-8A73-C2FF91E18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E259037-587C-8744-9975-68D5240E97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808" y="2993791"/>
            <a:ext cx="3428385" cy="87041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8FEC1D7-8108-1244-B161-931B4A29D33E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rallelogram 7">
            <a:extLst>
              <a:ext uri="{FF2B5EF4-FFF2-40B4-BE49-F238E27FC236}">
                <a16:creationId xmlns:a16="http://schemas.microsoft.com/office/drawing/2014/main" id="{C19C1989-1CEC-794C-BDF9-577A1FA0B176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</p:spTree>
    <p:extLst>
      <p:ext uri="{BB962C8B-B14F-4D97-AF65-F5344CB8AC3E}">
        <p14:creationId xmlns:p14="http://schemas.microsoft.com/office/powerpoint/2010/main" val="423321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indoor, sitting, mirror, holding&#10;&#10;Description automatically generated">
            <a:extLst>
              <a:ext uri="{FF2B5EF4-FFF2-40B4-BE49-F238E27FC236}">
                <a16:creationId xmlns:a16="http://schemas.microsoft.com/office/drawing/2014/main" id="{87226C3C-4C5A-E048-96A5-E21A8A31F8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FC980A-49D9-D34B-A1F3-4C7BCC44BF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67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building, outdoor, table, food&#10;&#10;Description automatically generated">
            <a:extLst>
              <a:ext uri="{FF2B5EF4-FFF2-40B4-BE49-F238E27FC236}">
                <a16:creationId xmlns:a16="http://schemas.microsoft.com/office/drawing/2014/main" id="{758BBD30-CDD1-6843-A27B-133352E03F0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159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6414D1B-E8AB-5D40-9905-CB42B03747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92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uilding, outdoor, table, food&#10;&#10;Description automatically generated">
            <a:extLst>
              <a:ext uri="{FF2B5EF4-FFF2-40B4-BE49-F238E27FC236}">
                <a16:creationId xmlns:a16="http://schemas.microsoft.com/office/drawing/2014/main" id="{EC6CD184-E35C-444C-9BB9-775F2D6BFB0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1"/>
            <a:ext cx="12192000" cy="68715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CC6F268-99DC-B645-AEB9-1D63825B22B1}"/>
              </a:ext>
            </a:extLst>
          </p:cNvPr>
          <p:cNvSpPr/>
          <p:nvPr/>
        </p:nvSpPr>
        <p:spPr>
          <a:xfrm>
            <a:off x="1" y="1"/>
            <a:ext cx="12192000" cy="6871597"/>
          </a:xfrm>
          <a:prstGeom prst="rect">
            <a:avLst/>
          </a:prstGeom>
          <a:solidFill>
            <a:srgbClr val="6EC6BD">
              <a:alpha val="5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636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32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414D1B-E8AB-5D40-9905-CB42B03747E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4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sitting, green&#10;&#10;Description automatically generated">
            <a:extLst>
              <a:ext uri="{FF2B5EF4-FFF2-40B4-BE49-F238E27FC236}">
                <a16:creationId xmlns:a16="http://schemas.microsoft.com/office/drawing/2014/main" id="{3A6D706B-F4F5-A246-A0DD-122CF47D52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"/>
            <a:ext cx="12192002" cy="68580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09CC400-4AA7-8541-8034-A8EAE3AB776D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arallelogram 3">
            <a:extLst>
              <a:ext uri="{FF2B5EF4-FFF2-40B4-BE49-F238E27FC236}">
                <a16:creationId xmlns:a16="http://schemas.microsoft.com/office/drawing/2014/main" id="{7093906E-598D-804B-A74A-B2F75945C64F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2E0EC7-63DC-A843-8141-840F95349B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91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sitting, monitor, screen&#10;&#10;Description automatically generated">
            <a:extLst>
              <a:ext uri="{FF2B5EF4-FFF2-40B4-BE49-F238E27FC236}">
                <a16:creationId xmlns:a16="http://schemas.microsoft.com/office/drawing/2014/main" id="{AA9EB92A-34E4-8643-AF43-ADF3649CA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6BD5AF7-01C6-D040-BD1F-AFEDC8D0ACAF}"/>
              </a:ext>
            </a:extLst>
          </p:cNvPr>
          <p:cNvCxnSpPr>
            <a:cxnSpLocks/>
          </p:cNvCxnSpPr>
          <p:nvPr/>
        </p:nvCxnSpPr>
        <p:spPr>
          <a:xfrm flipH="1">
            <a:off x="7972426" y="0"/>
            <a:ext cx="1234067" cy="216810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Parallelogram 5">
            <a:extLst>
              <a:ext uri="{FF2B5EF4-FFF2-40B4-BE49-F238E27FC236}">
                <a16:creationId xmlns:a16="http://schemas.microsoft.com/office/drawing/2014/main" id="{989C2F06-E73F-5A46-BE2F-BF135C183825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2CE42F-3183-5740-BDBA-D447DE7B72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39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indoor, sitting, monitor, screen&#10;&#10;Description automatically generated">
            <a:extLst>
              <a:ext uri="{FF2B5EF4-FFF2-40B4-BE49-F238E27FC236}">
                <a16:creationId xmlns:a16="http://schemas.microsoft.com/office/drawing/2014/main" id="{AA9EB92A-34E4-8643-AF43-ADF3649CA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2CE42F-3183-5740-BDBA-D447DE7B727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7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view of a city with a bridge in the background&#10;&#10;Description automatically generated">
            <a:extLst>
              <a:ext uri="{FF2B5EF4-FFF2-40B4-BE49-F238E27FC236}">
                <a16:creationId xmlns:a16="http://schemas.microsoft.com/office/drawing/2014/main" id="{E9776D14-8C50-2542-83F8-4F93F5F9E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213F62B-15D6-384F-A4EF-09EF1E94C8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52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_Quo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E4FF42-3E2C-4141-8FF5-41AAFF7FB48F}"/>
              </a:ext>
            </a:extLst>
          </p:cNvPr>
          <p:cNvSpPr/>
          <p:nvPr/>
        </p:nvSpPr>
        <p:spPr>
          <a:xfrm>
            <a:off x="-13723" y="-9623"/>
            <a:ext cx="12205723" cy="688545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16"/>
          </a:p>
        </p:txBody>
      </p:sp>
      <p:sp>
        <p:nvSpPr>
          <p:cNvPr id="15" name="Freeform 14"/>
          <p:cNvSpPr/>
          <p:nvPr/>
        </p:nvSpPr>
        <p:spPr>
          <a:xfrm>
            <a:off x="-18648" y="-9623"/>
            <a:ext cx="8010759" cy="6885459"/>
          </a:xfrm>
          <a:custGeom>
            <a:avLst/>
            <a:gdLst>
              <a:gd name="connsiteX0" fmla="*/ 0 w 7209549"/>
              <a:gd name="connsiteY0" fmla="*/ 0 h 6865200"/>
              <a:gd name="connsiteX1" fmla="*/ 7209549 w 7209549"/>
              <a:gd name="connsiteY1" fmla="*/ 0 h 6865200"/>
              <a:gd name="connsiteX2" fmla="*/ 3031478 w 7209549"/>
              <a:gd name="connsiteY2" fmla="*/ 6865200 h 6865200"/>
              <a:gd name="connsiteX3" fmla="*/ 0 w 7209549"/>
              <a:gd name="connsiteY3" fmla="*/ 6865200 h 6865200"/>
              <a:gd name="connsiteX0" fmla="*/ 2030819 w 7209549"/>
              <a:gd name="connsiteY0" fmla="*/ 0 h 6886435"/>
              <a:gd name="connsiteX1" fmla="*/ 7209549 w 7209549"/>
              <a:gd name="connsiteY1" fmla="*/ 21235 h 6886435"/>
              <a:gd name="connsiteX2" fmla="*/ 3031478 w 7209549"/>
              <a:gd name="connsiteY2" fmla="*/ 6886435 h 6886435"/>
              <a:gd name="connsiteX3" fmla="*/ 0 w 7209549"/>
              <a:gd name="connsiteY3" fmla="*/ 6886435 h 6886435"/>
              <a:gd name="connsiteX4" fmla="*/ 2030819 w 7209549"/>
              <a:gd name="connsiteY4" fmla="*/ 0 h 6886435"/>
              <a:gd name="connsiteX0" fmla="*/ 0 w 5178730"/>
              <a:gd name="connsiteY0" fmla="*/ 0 h 6897053"/>
              <a:gd name="connsiteX1" fmla="*/ 5178730 w 5178730"/>
              <a:gd name="connsiteY1" fmla="*/ 21235 h 6897053"/>
              <a:gd name="connsiteX2" fmla="*/ 1000659 w 5178730"/>
              <a:gd name="connsiteY2" fmla="*/ 6886435 h 6897053"/>
              <a:gd name="connsiteX3" fmla="*/ 21265 w 5178730"/>
              <a:gd name="connsiteY3" fmla="*/ 6897053 h 6897053"/>
              <a:gd name="connsiteX4" fmla="*/ 0 w 5178730"/>
              <a:gd name="connsiteY4" fmla="*/ 0 h 6897053"/>
              <a:gd name="connsiteX0" fmla="*/ 0 w 6008070"/>
              <a:gd name="connsiteY0" fmla="*/ 0 h 6875818"/>
              <a:gd name="connsiteX1" fmla="*/ 6008070 w 6008070"/>
              <a:gd name="connsiteY1" fmla="*/ 0 h 6875818"/>
              <a:gd name="connsiteX2" fmla="*/ 1829999 w 6008070"/>
              <a:gd name="connsiteY2" fmla="*/ 6865200 h 6875818"/>
              <a:gd name="connsiteX3" fmla="*/ 850605 w 6008070"/>
              <a:gd name="connsiteY3" fmla="*/ 6875818 h 6875818"/>
              <a:gd name="connsiteX4" fmla="*/ 0 w 6008070"/>
              <a:gd name="connsiteY4" fmla="*/ 0 h 6875818"/>
              <a:gd name="connsiteX0" fmla="*/ 0 w 6008070"/>
              <a:gd name="connsiteY0" fmla="*/ 0 h 6886436"/>
              <a:gd name="connsiteX1" fmla="*/ 6008070 w 6008070"/>
              <a:gd name="connsiteY1" fmla="*/ 0 h 6886436"/>
              <a:gd name="connsiteX2" fmla="*/ 1829999 w 6008070"/>
              <a:gd name="connsiteY2" fmla="*/ 6865200 h 6886436"/>
              <a:gd name="connsiteX3" fmla="*/ 0 w 6008070"/>
              <a:gd name="connsiteY3" fmla="*/ 6886436 h 6886436"/>
              <a:gd name="connsiteX4" fmla="*/ 0 w 6008070"/>
              <a:gd name="connsiteY4" fmla="*/ 0 h 6886436"/>
              <a:gd name="connsiteX0" fmla="*/ 0 w 6008070"/>
              <a:gd name="connsiteY0" fmla="*/ 0 h 6865200"/>
              <a:gd name="connsiteX1" fmla="*/ 6008070 w 6008070"/>
              <a:gd name="connsiteY1" fmla="*/ 0 h 6865200"/>
              <a:gd name="connsiteX2" fmla="*/ 1829999 w 6008070"/>
              <a:gd name="connsiteY2" fmla="*/ 6865200 h 6865200"/>
              <a:gd name="connsiteX3" fmla="*/ 0 w 6008070"/>
              <a:gd name="connsiteY3" fmla="*/ 6854583 h 6865200"/>
              <a:gd name="connsiteX4" fmla="*/ 0 w 6008070"/>
              <a:gd name="connsiteY4" fmla="*/ 0 h 6865200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29999 w 6008070"/>
              <a:gd name="connsiteY2" fmla="*/ 6865200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86435"/>
              <a:gd name="connsiteX1" fmla="*/ 6008070 w 6008070"/>
              <a:gd name="connsiteY1" fmla="*/ 0 h 6886435"/>
              <a:gd name="connsiteX2" fmla="*/ 1829999 w 6008070"/>
              <a:gd name="connsiteY2" fmla="*/ 6886435 h 6886435"/>
              <a:gd name="connsiteX3" fmla="*/ 0 w 6008070"/>
              <a:gd name="connsiteY3" fmla="*/ 6875819 h 6886435"/>
              <a:gd name="connsiteX4" fmla="*/ 0 w 6008070"/>
              <a:gd name="connsiteY4" fmla="*/ 0 h 6886435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1808734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2137918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  <a:gd name="connsiteX0" fmla="*/ 0 w 6008070"/>
              <a:gd name="connsiteY0" fmla="*/ 0 h 6875819"/>
              <a:gd name="connsiteX1" fmla="*/ 6008070 w 6008070"/>
              <a:gd name="connsiteY1" fmla="*/ 0 h 6875819"/>
              <a:gd name="connsiteX2" fmla="*/ 2357374 w 6008070"/>
              <a:gd name="connsiteY2" fmla="*/ 6875817 h 6875819"/>
              <a:gd name="connsiteX3" fmla="*/ 0 w 6008070"/>
              <a:gd name="connsiteY3" fmla="*/ 6875819 h 6875819"/>
              <a:gd name="connsiteX4" fmla="*/ 0 w 6008070"/>
              <a:gd name="connsiteY4" fmla="*/ 0 h 687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8070" h="6875819">
                <a:moveTo>
                  <a:pt x="0" y="0"/>
                </a:moveTo>
                <a:lnTo>
                  <a:pt x="6008070" y="0"/>
                </a:lnTo>
                <a:lnTo>
                  <a:pt x="2357374" y="6875817"/>
                </a:lnTo>
                <a:lnTo>
                  <a:pt x="0" y="68758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lvl="0"/>
            <a:endParaRPr sz="779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77F389-6450-4E4A-A6DF-49AE3FFA440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rge long train on a bridge&#10;&#10;Description automatically generated">
            <a:extLst>
              <a:ext uri="{FF2B5EF4-FFF2-40B4-BE49-F238E27FC236}">
                <a16:creationId xmlns:a16="http://schemas.microsoft.com/office/drawing/2014/main" id="{DB69F6E0-E731-494C-A1D4-6229C3E8E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4CEA7DA-4FE8-7B44-9B12-9A7156559A76}"/>
              </a:ext>
            </a:extLst>
          </p:cNvPr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6EC6BD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6368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57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3F70BAB-2D91-1444-A256-39993C9FFA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8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nset in the background&#10;&#10;Description automatically generated">
            <a:extLst>
              <a:ext uri="{FF2B5EF4-FFF2-40B4-BE49-F238E27FC236}">
                <a16:creationId xmlns:a16="http://schemas.microsoft.com/office/drawing/2014/main" id="{972DFC8F-80A9-0443-9722-0E7A00766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3F70BAB-2D91-1444-A256-39993C9FFA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arge, hanging, snow&#10;&#10;Description automatically generated">
            <a:extLst>
              <a:ext uri="{FF2B5EF4-FFF2-40B4-BE49-F238E27FC236}">
                <a16:creationId xmlns:a16="http://schemas.microsoft.com/office/drawing/2014/main" id="{C2EA70BE-81BD-894A-8EAF-2C247F398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707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BC62810-9265-764B-BBB6-72BCE2D2CFF6}"/>
              </a:ext>
            </a:extLst>
          </p:cNvPr>
          <p:cNvSpPr/>
          <p:nvPr/>
        </p:nvSpPr>
        <p:spPr>
          <a:xfrm>
            <a:off x="0" y="0"/>
            <a:ext cx="12192002" cy="6870699"/>
          </a:xfrm>
          <a:prstGeom prst="rect">
            <a:avLst/>
          </a:prstGeom>
          <a:solidFill>
            <a:srgbClr val="009F4D">
              <a:alpha val="5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64686E8-BA69-AD4F-B016-77B77C33EF19}"/>
              </a:ext>
            </a:extLst>
          </p:cNvPr>
          <p:cNvSpPr/>
          <p:nvPr/>
        </p:nvSpPr>
        <p:spPr>
          <a:xfrm>
            <a:off x="0" y="12696"/>
            <a:ext cx="12192002" cy="6858002"/>
          </a:xfrm>
          <a:prstGeom prst="rect">
            <a:avLst/>
          </a:prstGeom>
          <a:solidFill>
            <a:srgbClr val="155C0F">
              <a:alpha val="5137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BD30B25-A614-2F4E-8C34-9E7E03DDCAF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96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62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084A52-BE9B-1B41-BFBF-FD4A9774BB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579" y="526583"/>
            <a:ext cx="1485509" cy="3786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0D2386C-431B-C440-98EF-81D045315B1C}"/>
              </a:ext>
            </a:extLst>
          </p:cNvPr>
          <p:cNvSpPr/>
          <p:nvPr/>
        </p:nvSpPr>
        <p:spPr>
          <a:xfrm>
            <a:off x="10048240" y="5740400"/>
            <a:ext cx="2001521" cy="955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</p:spTree>
    <p:extLst>
      <p:ext uri="{BB962C8B-B14F-4D97-AF65-F5344CB8AC3E}">
        <p14:creationId xmlns:p14="http://schemas.microsoft.com/office/powerpoint/2010/main" val="34695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D172399-C402-B744-B5CF-19FD28B18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E35DD8-DEDF-944A-A1F3-440C28F300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579" y="526583"/>
            <a:ext cx="1485509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7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D172399-C402-B744-B5CF-19FD28B18E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 r="3001"/>
          <a:stretch/>
        </p:blipFill>
        <p:spPr>
          <a:xfrm>
            <a:off x="0" y="0"/>
            <a:ext cx="1004824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E35DD8-DEDF-944A-A1F3-440C28F300B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0579" y="526583"/>
            <a:ext cx="1485509" cy="37860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93FD4A-D0A7-DB4D-AF7C-936D30A0F078}"/>
              </a:ext>
            </a:extLst>
          </p:cNvPr>
          <p:cNvSpPr/>
          <p:nvPr/>
        </p:nvSpPr>
        <p:spPr>
          <a:xfrm>
            <a:off x="10048240" y="5740400"/>
            <a:ext cx="2001521" cy="955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</p:spTree>
    <p:extLst>
      <p:ext uri="{BB962C8B-B14F-4D97-AF65-F5344CB8AC3E}">
        <p14:creationId xmlns:p14="http://schemas.microsoft.com/office/powerpoint/2010/main" val="39124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D172399-C402-B744-B5CF-19FD28B18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EDA81A-0C44-1E4A-8E6D-CC81097A26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996665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9D172399-C402-B744-B5CF-19FD28B18E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3" r="3001"/>
          <a:stretch/>
        </p:blipFill>
        <p:spPr>
          <a:xfrm>
            <a:off x="0" y="0"/>
            <a:ext cx="10048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9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Quo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816001" y="5130000"/>
            <a:ext cx="3840000" cy="540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954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17" name="Text Placeholder 11"/>
          <p:cNvSpPr>
            <a:spLocks noGrp="1"/>
          </p:cNvSpPr>
          <p:nvPr>
            <p:ph type="body" sz="quarter" idx="16"/>
          </p:nvPr>
        </p:nvSpPr>
        <p:spPr>
          <a:xfrm>
            <a:off x="816002" y="2512800"/>
            <a:ext cx="6240000" cy="19800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32" spc="0" baseline="0">
                <a:solidFill>
                  <a:schemeClr val="tx1"/>
                </a:solidFill>
              </a:defRPr>
            </a:lvl1pPr>
            <a:lvl2pPr marL="181843" indent="0">
              <a:buNone/>
              <a:defRPr sz="1113"/>
            </a:lvl2pPr>
            <a:lvl3pPr marL="363686" indent="0">
              <a:buNone/>
              <a:defRPr sz="954"/>
            </a:lvl3pPr>
            <a:lvl4pPr marL="545529" indent="0">
              <a:buNone/>
              <a:defRPr sz="795"/>
            </a:lvl4pPr>
            <a:lvl5pPr marL="727373" indent="0">
              <a:buNone/>
              <a:defRPr sz="795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58223" y="6339641"/>
            <a:ext cx="519289" cy="252000"/>
          </a:xfrm>
          <a:prstGeom prst="rect">
            <a:avLst/>
          </a:prstGeom>
        </p:spPr>
        <p:txBody>
          <a:bodyPr/>
          <a:lstStyle/>
          <a:p>
            <a:fld id="{1603EA1A-74F0-495E-9F48-D87BDE030DB6}" type="slidenum">
              <a:rPr lang="en-GB" smtClean="0"/>
              <a:t>‹#›</a:t>
            </a:fld>
            <a:endParaRPr lang="en-GB"/>
          </a:p>
        </p:txBody>
      </p:sp>
      <p:sp>
        <p:nvSpPr>
          <p:cNvPr id="27" name="Picture Placeholder 17">
            <a:extLst>
              <a:ext uri="{FF2B5EF4-FFF2-40B4-BE49-F238E27FC236}">
                <a16:creationId xmlns:a16="http://schemas.microsoft.com/office/drawing/2014/main" id="{DC15C07C-380C-45A8-9AFC-2BAB5FBAAC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46621" y="-10631"/>
            <a:ext cx="5880820" cy="6889897"/>
          </a:xfrm>
          <a:custGeom>
            <a:avLst/>
            <a:gdLst>
              <a:gd name="connsiteX0" fmla="*/ 0 w 4806932"/>
              <a:gd name="connsiteY0" fmla="*/ 0 h 6858000"/>
              <a:gd name="connsiteX1" fmla="*/ 4806932 w 4806932"/>
              <a:gd name="connsiteY1" fmla="*/ 0 h 6858000"/>
              <a:gd name="connsiteX2" fmla="*/ 4806932 w 4806932"/>
              <a:gd name="connsiteY2" fmla="*/ 6858000 h 6858000"/>
              <a:gd name="connsiteX3" fmla="*/ 4173689 w 4806932"/>
              <a:gd name="connsiteY3" fmla="*/ 6858000 h 6858000"/>
              <a:gd name="connsiteX0" fmla="*/ 0 w 5880820"/>
              <a:gd name="connsiteY0" fmla="*/ 10632 h 6868632"/>
              <a:gd name="connsiteX1" fmla="*/ 5880820 w 5880820"/>
              <a:gd name="connsiteY1" fmla="*/ 0 h 6868632"/>
              <a:gd name="connsiteX2" fmla="*/ 4806932 w 5880820"/>
              <a:gd name="connsiteY2" fmla="*/ 6868632 h 6868632"/>
              <a:gd name="connsiteX3" fmla="*/ 4173689 w 5880820"/>
              <a:gd name="connsiteY3" fmla="*/ 6868632 h 6868632"/>
              <a:gd name="connsiteX4" fmla="*/ 0 w 5880820"/>
              <a:gd name="connsiteY4" fmla="*/ 10632 h 6868632"/>
              <a:gd name="connsiteX0" fmla="*/ 0 w 5880820"/>
              <a:gd name="connsiteY0" fmla="*/ 10632 h 6889897"/>
              <a:gd name="connsiteX1" fmla="*/ 5880820 w 5880820"/>
              <a:gd name="connsiteY1" fmla="*/ 0 h 6889897"/>
              <a:gd name="connsiteX2" fmla="*/ 5880820 w 5880820"/>
              <a:gd name="connsiteY2" fmla="*/ 6889897 h 6889897"/>
              <a:gd name="connsiteX3" fmla="*/ 4173689 w 5880820"/>
              <a:gd name="connsiteY3" fmla="*/ 6868632 h 6889897"/>
              <a:gd name="connsiteX4" fmla="*/ 0 w 5880820"/>
              <a:gd name="connsiteY4" fmla="*/ 10632 h 688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0820" h="6889897">
                <a:moveTo>
                  <a:pt x="0" y="10632"/>
                </a:moveTo>
                <a:lnTo>
                  <a:pt x="5880820" y="0"/>
                </a:lnTo>
                <a:lnTo>
                  <a:pt x="5880820" y="6889897"/>
                </a:lnTo>
                <a:lnTo>
                  <a:pt x="4173689" y="6868632"/>
                </a:lnTo>
                <a:lnTo>
                  <a:pt x="0" y="10632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lIns="1152000" anchor="ctr" anchorCtr="0">
            <a:noAutofit/>
          </a:bodyPr>
          <a:lstStyle>
            <a:lvl1pPr marL="0" indent="0" algn="ctr">
              <a:buNone/>
              <a:defRPr sz="636"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558061-DC02-0B4E-BE58-E592A4CD69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1" y="6067578"/>
            <a:ext cx="1682651" cy="428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86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183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, sitting, computer, computer&#10;&#10;Description automatically generated">
            <a:extLst>
              <a:ext uri="{FF2B5EF4-FFF2-40B4-BE49-F238E27FC236}">
                <a16:creationId xmlns:a16="http://schemas.microsoft.com/office/drawing/2014/main" id="{12CAE388-A86F-E641-8324-A1A6AC0D3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40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8E877F1-A915-7C40-9F89-7C25D7E374F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1B9F228-9D87-2E47-B6CA-1DEE74F619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58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2_Case stu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2">
            <a:extLst>
              <a:ext uri="{FF2B5EF4-FFF2-40B4-BE49-F238E27FC236}">
                <a16:creationId xmlns:a16="http://schemas.microsoft.com/office/drawing/2014/main" id="{FB993B99-92AC-4B97-B4D5-5AB3BE669ABE}"/>
              </a:ext>
            </a:extLst>
          </p:cNvPr>
          <p:cNvSpPr/>
          <p:nvPr/>
        </p:nvSpPr>
        <p:spPr>
          <a:xfrm>
            <a:off x="4488606" y="1"/>
            <a:ext cx="7838430" cy="6918783"/>
          </a:xfrm>
          <a:custGeom>
            <a:avLst/>
            <a:gdLst>
              <a:gd name="connsiteX0" fmla="*/ 0 w 6767730"/>
              <a:gd name="connsiteY0" fmla="*/ 0 h 6865620"/>
              <a:gd name="connsiteX1" fmla="*/ 5155948 w 6767730"/>
              <a:gd name="connsiteY1" fmla="*/ 0 h 6865620"/>
              <a:gd name="connsiteX2" fmla="*/ 5442000 w 6767730"/>
              <a:gd name="connsiteY2" fmla="*/ 0 h 6865620"/>
              <a:gd name="connsiteX3" fmla="*/ 5515948 w 6767730"/>
              <a:gd name="connsiteY3" fmla="*/ 0 h 6865620"/>
              <a:gd name="connsiteX4" fmla="*/ 6722011 w 6767730"/>
              <a:gd name="connsiteY4" fmla="*/ 0 h 6865620"/>
              <a:gd name="connsiteX5" fmla="*/ 6767730 w 6767730"/>
              <a:gd name="connsiteY5" fmla="*/ 0 h 6865620"/>
              <a:gd name="connsiteX6" fmla="*/ 6767730 w 6767730"/>
              <a:gd name="connsiteY6" fmla="*/ 6865620 h 6865620"/>
              <a:gd name="connsiteX7" fmla="*/ 6722011 w 6767730"/>
              <a:gd name="connsiteY7" fmla="*/ 6865620 h 6865620"/>
              <a:gd name="connsiteX8" fmla="*/ 6722011 w 6767730"/>
              <a:gd name="connsiteY8" fmla="*/ 6865200 h 6865620"/>
              <a:gd name="connsiteX9" fmla="*/ 5515948 w 6767730"/>
              <a:gd name="connsiteY9" fmla="*/ 6865200 h 6865620"/>
              <a:gd name="connsiteX10" fmla="*/ 5515948 w 6767730"/>
              <a:gd name="connsiteY10" fmla="*/ 6865620 h 6865620"/>
              <a:gd name="connsiteX11" fmla="*/ 5155948 w 6767730"/>
              <a:gd name="connsiteY11" fmla="*/ 6865620 h 6865620"/>
              <a:gd name="connsiteX12" fmla="*/ 5155948 w 6767730"/>
              <a:gd name="connsiteY12" fmla="*/ 6865200 h 6865620"/>
              <a:gd name="connsiteX13" fmla="*/ 4178071 w 6767730"/>
              <a:gd name="connsiteY13" fmla="*/ 6865200 h 6865620"/>
              <a:gd name="connsiteX0" fmla="*/ 0 w 7703395"/>
              <a:gd name="connsiteY0" fmla="*/ 0 h 6865620"/>
              <a:gd name="connsiteX1" fmla="*/ 5155948 w 7703395"/>
              <a:gd name="connsiteY1" fmla="*/ 0 h 6865620"/>
              <a:gd name="connsiteX2" fmla="*/ 5442000 w 7703395"/>
              <a:gd name="connsiteY2" fmla="*/ 0 h 6865620"/>
              <a:gd name="connsiteX3" fmla="*/ 5515948 w 7703395"/>
              <a:gd name="connsiteY3" fmla="*/ 0 h 6865620"/>
              <a:gd name="connsiteX4" fmla="*/ 6722011 w 7703395"/>
              <a:gd name="connsiteY4" fmla="*/ 0 h 6865620"/>
              <a:gd name="connsiteX5" fmla="*/ 7703395 w 7703395"/>
              <a:gd name="connsiteY5" fmla="*/ 10633 h 6865620"/>
              <a:gd name="connsiteX6" fmla="*/ 6767730 w 7703395"/>
              <a:gd name="connsiteY6" fmla="*/ 6865620 h 6865620"/>
              <a:gd name="connsiteX7" fmla="*/ 6722011 w 7703395"/>
              <a:gd name="connsiteY7" fmla="*/ 6865620 h 6865620"/>
              <a:gd name="connsiteX8" fmla="*/ 6722011 w 7703395"/>
              <a:gd name="connsiteY8" fmla="*/ 6865200 h 6865620"/>
              <a:gd name="connsiteX9" fmla="*/ 5515948 w 7703395"/>
              <a:gd name="connsiteY9" fmla="*/ 6865200 h 6865620"/>
              <a:gd name="connsiteX10" fmla="*/ 5515948 w 7703395"/>
              <a:gd name="connsiteY10" fmla="*/ 6865620 h 6865620"/>
              <a:gd name="connsiteX11" fmla="*/ 5155948 w 7703395"/>
              <a:gd name="connsiteY11" fmla="*/ 6865620 h 6865620"/>
              <a:gd name="connsiteX12" fmla="*/ 5155948 w 7703395"/>
              <a:gd name="connsiteY12" fmla="*/ 6865200 h 6865620"/>
              <a:gd name="connsiteX13" fmla="*/ 4178071 w 7703395"/>
              <a:gd name="connsiteY13" fmla="*/ 6865200 h 6865620"/>
              <a:gd name="connsiteX14" fmla="*/ 0 w 7703395"/>
              <a:gd name="connsiteY14" fmla="*/ 0 h 6865620"/>
              <a:gd name="connsiteX0" fmla="*/ 0 w 7721472"/>
              <a:gd name="connsiteY0" fmla="*/ 0 h 6875833"/>
              <a:gd name="connsiteX1" fmla="*/ 5155948 w 7721472"/>
              <a:gd name="connsiteY1" fmla="*/ 0 h 6875833"/>
              <a:gd name="connsiteX2" fmla="*/ 5442000 w 7721472"/>
              <a:gd name="connsiteY2" fmla="*/ 0 h 6875833"/>
              <a:gd name="connsiteX3" fmla="*/ 5515948 w 7721472"/>
              <a:gd name="connsiteY3" fmla="*/ 0 h 6875833"/>
              <a:gd name="connsiteX4" fmla="*/ 6722011 w 7721472"/>
              <a:gd name="connsiteY4" fmla="*/ 0 h 6875833"/>
              <a:gd name="connsiteX5" fmla="*/ 7703395 w 7721472"/>
              <a:gd name="connsiteY5" fmla="*/ 10633 h 6875833"/>
              <a:gd name="connsiteX6" fmla="*/ 6767730 w 7721472"/>
              <a:gd name="connsiteY6" fmla="*/ 6865620 h 6875833"/>
              <a:gd name="connsiteX7" fmla="*/ 6722011 w 7721472"/>
              <a:gd name="connsiteY7" fmla="*/ 6865620 h 6875833"/>
              <a:gd name="connsiteX8" fmla="*/ 7721472 w 7721472"/>
              <a:gd name="connsiteY8" fmla="*/ 6875833 h 6875833"/>
              <a:gd name="connsiteX9" fmla="*/ 5515948 w 7721472"/>
              <a:gd name="connsiteY9" fmla="*/ 6865200 h 6875833"/>
              <a:gd name="connsiteX10" fmla="*/ 5515948 w 7721472"/>
              <a:gd name="connsiteY10" fmla="*/ 6865620 h 6875833"/>
              <a:gd name="connsiteX11" fmla="*/ 5155948 w 7721472"/>
              <a:gd name="connsiteY11" fmla="*/ 6865620 h 6875833"/>
              <a:gd name="connsiteX12" fmla="*/ 5155948 w 7721472"/>
              <a:gd name="connsiteY12" fmla="*/ 6865200 h 6875833"/>
              <a:gd name="connsiteX13" fmla="*/ 4178071 w 7721472"/>
              <a:gd name="connsiteY13" fmla="*/ 6865200 h 6875833"/>
              <a:gd name="connsiteX14" fmla="*/ 0 w 7721472"/>
              <a:gd name="connsiteY14" fmla="*/ 0 h 6875833"/>
              <a:gd name="connsiteX0" fmla="*/ 0 w 7838430"/>
              <a:gd name="connsiteY0" fmla="*/ 0 h 6918783"/>
              <a:gd name="connsiteX1" fmla="*/ 5155948 w 7838430"/>
              <a:gd name="connsiteY1" fmla="*/ 0 h 6918783"/>
              <a:gd name="connsiteX2" fmla="*/ 5442000 w 7838430"/>
              <a:gd name="connsiteY2" fmla="*/ 0 h 6918783"/>
              <a:gd name="connsiteX3" fmla="*/ 5515948 w 7838430"/>
              <a:gd name="connsiteY3" fmla="*/ 0 h 6918783"/>
              <a:gd name="connsiteX4" fmla="*/ 6722011 w 7838430"/>
              <a:gd name="connsiteY4" fmla="*/ 0 h 6918783"/>
              <a:gd name="connsiteX5" fmla="*/ 7703395 w 7838430"/>
              <a:gd name="connsiteY5" fmla="*/ 10633 h 6918783"/>
              <a:gd name="connsiteX6" fmla="*/ 6767730 w 7838430"/>
              <a:gd name="connsiteY6" fmla="*/ 6865620 h 6918783"/>
              <a:gd name="connsiteX7" fmla="*/ 7838430 w 7838430"/>
              <a:gd name="connsiteY7" fmla="*/ 6918783 h 6918783"/>
              <a:gd name="connsiteX8" fmla="*/ 7721472 w 7838430"/>
              <a:gd name="connsiteY8" fmla="*/ 6875833 h 6918783"/>
              <a:gd name="connsiteX9" fmla="*/ 5515948 w 7838430"/>
              <a:gd name="connsiteY9" fmla="*/ 6865200 h 6918783"/>
              <a:gd name="connsiteX10" fmla="*/ 5515948 w 7838430"/>
              <a:gd name="connsiteY10" fmla="*/ 6865620 h 6918783"/>
              <a:gd name="connsiteX11" fmla="*/ 5155948 w 7838430"/>
              <a:gd name="connsiteY11" fmla="*/ 6865620 h 6918783"/>
              <a:gd name="connsiteX12" fmla="*/ 5155948 w 7838430"/>
              <a:gd name="connsiteY12" fmla="*/ 6865200 h 6918783"/>
              <a:gd name="connsiteX13" fmla="*/ 4178071 w 7838430"/>
              <a:gd name="connsiteY13" fmla="*/ 6865200 h 6918783"/>
              <a:gd name="connsiteX14" fmla="*/ 0 w 7838430"/>
              <a:gd name="connsiteY14" fmla="*/ 0 h 6918783"/>
              <a:gd name="connsiteX0" fmla="*/ 0 w 7838430"/>
              <a:gd name="connsiteY0" fmla="*/ 0 h 6918783"/>
              <a:gd name="connsiteX1" fmla="*/ 5155948 w 7838430"/>
              <a:gd name="connsiteY1" fmla="*/ 0 h 6918783"/>
              <a:gd name="connsiteX2" fmla="*/ 5442000 w 7838430"/>
              <a:gd name="connsiteY2" fmla="*/ 0 h 6918783"/>
              <a:gd name="connsiteX3" fmla="*/ 5515948 w 7838430"/>
              <a:gd name="connsiteY3" fmla="*/ 0 h 6918783"/>
              <a:gd name="connsiteX4" fmla="*/ 6722011 w 7838430"/>
              <a:gd name="connsiteY4" fmla="*/ 0 h 6918783"/>
              <a:gd name="connsiteX5" fmla="*/ 7703395 w 7838430"/>
              <a:gd name="connsiteY5" fmla="*/ 10633 h 6918783"/>
              <a:gd name="connsiteX6" fmla="*/ 7745925 w 7838430"/>
              <a:gd name="connsiteY6" fmla="*/ 6908150 h 6918783"/>
              <a:gd name="connsiteX7" fmla="*/ 7838430 w 7838430"/>
              <a:gd name="connsiteY7" fmla="*/ 6918783 h 6918783"/>
              <a:gd name="connsiteX8" fmla="*/ 7721472 w 7838430"/>
              <a:gd name="connsiteY8" fmla="*/ 6875833 h 6918783"/>
              <a:gd name="connsiteX9" fmla="*/ 5515948 w 7838430"/>
              <a:gd name="connsiteY9" fmla="*/ 6865200 h 6918783"/>
              <a:gd name="connsiteX10" fmla="*/ 5515948 w 7838430"/>
              <a:gd name="connsiteY10" fmla="*/ 6865620 h 6918783"/>
              <a:gd name="connsiteX11" fmla="*/ 5155948 w 7838430"/>
              <a:gd name="connsiteY11" fmla="*/ 6865620 h 6918783"/>
              <a:gd name="connsiteX12" fmla="*/ 5155948 w 7838430"/>
              <a:gd name="connsiteY12" fmla="*/ 6865200 h 6918783"/>
              <a:gd name="connsiteX13" fmla="*/ 4178071 w 7838430"/>
              <a:gd name="connsiteY13" fmla="*/ 6865200 h 6918783"/>
              <a:gd name="connsiteX14" fmla="*/ 0 w 7838430"/>
              <a:gd name="connsiteY14" fmla="*/ 0 h 691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838430" h="6918783">
                <a:moveTo>
                  <a:pt x="0" y="0"/>
                </a:moveTo>
                <a:lnTo>
                  <a:pt x="5155948" y="0"/>
                </a:lnTo>
                <a:lnTo>
                  <a:pt x="5442000" y="0"/>
                </a:lnTo>
                <a:lnTo>
                  <a:pt x="5515948" y="0"/>
                </a:lnTo>
                <a:lnTo>
                  <a:pt x="6722011" y="0"/>
                </a:lnTo>
                <a:lnTo>
                  <a:pt x="7703395" y="10633"/>
                </a:lnTo>
                <a:lnTo>
                  <a:pt x="7745925" y="6908150"/>
                </a:lnTo>
                <a:lnTo>
                  <a:pt x="7838430" y="6918783"/>
                </a:lnTo>
                <a:lnTo>
                  <a:pt x="7721472" y="6875833"/>
                </a:lnTo>
                <a:lnTo>
                  <a:pt x="5515948" y="6865200"/>
                </a:lnTo>
                <a:lnTo>
                  <a:pt x="5515948" y="6865620"/>
                </a:lnTo>
                <a:lnTo>
                  <a:pt x="5155948" y="6865620"/>
                </a:lnTo>
                <a:lnTo>
                  <a:pt x="5155948" y="6865200"/>
                </a:lnTo>
                <a:lnTo>
                  <a:pt x="4178071" y="6865200"/>
                </a:lnTo>
                <a:lnTo>
                  <a:pt x="0" y="0"/>
                </a:lnTo>
                <a:close/>
              </a:path>
            </a:pathLst>
          </a:custGeom>
          <a:solidFill>
            <a:srgbClr val="009F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sp>
        <p:nvSpPr>
          <p:cNvPr id="16" name="object 2"/>
          <p:cNvSpPr/>
          <p:nvPr/>
        </p:nvSpPr>
        <p:spPr>
          <a:xfrm>
            <a:off x="5135366" y="7620"/>
            <a:ext cx="4311227" cy="5224145"/>
          </a:xfrm>
          <a:custGeom>
            <a:avLst/>
            <a:gdLst/>
            <a:ahLst/>
            <a:cxnLst/>
            <a:rect l="l" t="t" r="r" b="b"/>
            <a:pathLst>
              <a:path w="3233420" h="5224145">
                <a:moveTo>
                  <a:pt x="3233166" y="0"/>
                </a:moveTo>
                <a:lnTo>
                  <a:pt x="0" y="5224145"/>
                </a:lnTo>
              </a:path>
            </a:pathLst>
          </a:custGeom>
          <a:ln w="1270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716"/>
          </a:p>
        </p:txBody>
      </p:sp>
      <p:sp>
        <p:nvSpPr>
          <p:cNvPr id="20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7171200" y="3528000"/>
            <a:ext cx="3120001" cy="1080000"/>
          </a:xfrm>
        </p:spPr>
        <p:txBody>
          <a:bodyPr/>
          <a:lstStyle>
            <a:lvl1pPr marL="0" indent="0">
              <a:buNone/>
              <a:defRPr sz="636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</a:t>
            </a:r>
            <a:br>
              <a:rPr lang="en-US"/>
            </a:br>
            <a:r>
              <a:rPr lang="en-US"/>
              <a:t>text styles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63503" y="6339641"/>
            <a:ext cx="519289" cy="252000"/>
          </a:xfrm>
          <a:prstGeom prst="rect">
            <a:avLst/>
          </a:prstGeom>
        </p:spPr>
        <p:txBody>
          <a:bodyPr/>
          <a:lstStyle/>
          <a:p>
            <a:fld id="{1603EA1A-74F0-495E-9F48-D87BDE030DB6}" type="slidenum">
              <a:rPr lang="en-GB" smtClean="0"/>
              <a:t>‹#›</a:t>
            </a:fld>
            <a:endParaRPr lang="en-GB"/>
          </a:p>
        </p:txBody>
      </p:sp>
      <p:sp>
        <p:nvSpPr>
          <p:cNvPr id="13" name="Picture Placeholder 14">
            <a:extLst>
              <a:ext uri="{FF2B5EF4-FFF2-40B4-BE49-F238E27FC236}">
                <a16:creationId xmlns:a16="http://schemas.microsoft.com/office/drawing/2014/main" id="{EFD7FFDC-7919-4829-8A5A-ED12A48A26F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 flipH="1">
            <a:off x="-14845" y="7620"/>
            <a:ext cx="8422668" cy="6858002"/>
          </a:xfrm>
          <a:custGeom>
            <a:avLst/>
            <a:gdLst>
              <a:gd name="connsiteX0" fmla="*/ 6434380 w 6434380"/>
              <a:gd name="connsiteY0" fmla="*/ 0 h 6858000"/>
              <a:gd name="connsiteX1" fmla="*/ 4173689 w 6434380"/>
              <a:gd name="connsiteY1" fmla="*/ 0 h 6858000"/>
              <a:gd name="connsiteX2" fmla="*/ 0 w 6434380"/>
              <a:gd name="connsiteY2" fmla="*/ 6858000 h 6858000"/>
              <a:gd name="connsiteX3" fmla="*/ 6434380 w 6434380"/>
              <a:gd name="connsiteY3" fmla="*/ 6858000 h 6858000"/>
              <a:gd name="connsiteX0" fmla="*/ 9326436 w 9326436"/>
              <a:gd name="connsiteY0" fmla="*/ 0 h 6879265"/>
              <a:gd name="connsiteX1" fmla="*/ 4173689 w 9326436"/>
              <a:gd name="connsiteY1" fmla="*/ 21265 h 6879265"/>
              <a:gd name="connsiteX2" fmla="*/ 0 w 9326436"/>
              <a:gd name="connsiteY2" fmla="*/ 6879265 h 6879265"/>
              <a:gd name="connsiteX3" fmla="*/ 6434380 w 9326436"/>
              <a:gd name="connsiteY3" fmla="*/ 6879265 h 6879265"/>
              <a:gd name="connsiteX4" fmla="*/ 9326436 w 9326436"/>
              <a:gd name="connsiteY4" fmla="*/ 0 h 6879265"/>
              <a:gd name="connsiteX0" fmla="*/ 9326436 w 9326436"/>
              <a:gd name="connsiteY0" fmla="*/ 0 h 6879265"/>
              <a:gd name="connsiteX1" fmla="*/ 4173689 w 9326436"/>
              <a:gd name="connsiteY1" fmla="*/ 21265 h 6879265"/>
              <a:gd name="connsiteX2" fmla="*/ 0 w 9326436"/>
              <a:gd name="connsiteY2" fmla="*/ 6879265 h 6879265"/>
              <a:gd name="connsiteX3" fmla="*/ 9326435 w 9326436"/>
              <a:gd name="connsiteY3" fmla="*/ 6868633 h 6879265"/>
              <a:gd name="connsiteX4" fmla="*/ 9326436 w 9326436"/>
              <a:gd name="connsiteY4" fmla="*/ 0 h 6879265"/>
              <a:gd name="connsiteX0" fmla="*/ 9007459 w 9326435"/>
              <a:gd name="connsiteY0" fmla="*/ 0 h 6868632"/>
              <a:gd name="connsiteX1" fmla="*/ 4173689 w 9326435"/>
              <a:gd name="connsiteY1" fmla="*/ 10632 h 6868632"/>
              <a:gd name="connsiteX2" fmla="*/ 0 w 9326435"/>
              <a:gd name="connsiteY2" fmla="*/ 6868632 h 6868632"/>
              <a:gd name="connsiteX3" fmla="*/ 9326435 w 9326435"/>
              <a:gd name="connsiteY3" fmla="*/ 6858000 h 6868632"/>
              <a:gd name="connsiteX4" fmla="*/ 9007459 w 9326435"/>
              <a:gd name="connsiteY4" fmla="*/ 0 h 6868632"/>
              <a:gd name="connsiteX0" fmla="*/ 9007459 w 9007459"/>
              <a:gd name="connsiteY0" fmla="*/ 0 h 6879266"/>
              <a:gd name="connsiteX1" fmla="*/ 4173689 w 9007459"/>
              <a:gd name="connsiteY1" fmla="*/ 10632 h 6879266"/>
              <a:gd name="connsiteX2" fmla="*/ 0 w 9007459"/>
              <a:gd name="connsiteY2" fmla="*/ 6868632 h 6879266"/>
              <a:gd name="connsiteX3" fmla="*/ 8943663 w 9007459"/>
              <a:gd name="connsiteY3" fmla="*/ 6879266 h 6879266"/>
              <a:gd name="connsiteX4" fmla="*/ 9007459 w 9007459"/>
              <a:gd name="connsiteY4" fmla="*/ 0 h 6879266"/>
              <a:gd name="connsiteX0" fmla="*/ 8167487 w 8943663"/>
              <a:gd name="connsiteY0" fmla="*/ 287080 h 6868634"/>
              <a:gd name="connsiteX1" fmla="*/ 4173689 w 8943663"/>
              <a:gd name="connsiteY1" fmla="*/ 0 h 6868634"/>
              <a:gd name="connsiteX2" fmla="*/ 0 w 8943663"/>
              <a:gd name="connsiteY2" fmla="*/ 6858000 h 6868634"/>
              <a:gd name="connsiteX3" fmla="*/ 8943663 w 8943663"/>
              <a:gd name="connsiteY3" fmla="*/ 6868634 h 6868634"/>
              <a:gd name="connsiteX4" fmla="*/ 8167487 w 8943663"/>
              <a:gd name="connsiteY4" fmla="*/ 287080 h 6868634"/>
              <a:gd name="connsiteX0" fmla="*/ 8412036 w 8943663"/>
              <a:gd name="connsiteY0" fmla="*/ 0 h 6868634"/>
              <a:gd name="connsiteX1" fmla="*/ 4173689 w 8943663"/>
              <a:gd name="connsiteY1" fmla="*/ 0 h 6868634"/>
              <a:gd name="connsiteX2" fmla="*/ 0 w 8943663"/>
              <a:gd name="connsiteY2" fmla="*/ 6858000 h 6868634"/>
              <a:gd name="connsiteX3" fmla="*/ 8943663 w 8943663"/>
              <a:gd name="connsiteY3" fmla="*/ 6868634 h 6868634"/>
              <a:gd name="connsiteX4" fmla="*/ 8412036 w 8943663"/>
              <a:gd name="connsiteY4" fmla="*/ 0 h 6868634"/>
              <a:gd name="connsiteX0" fmla="*/ 8412036 w 8412036"/>
              <a:gd name="connsiteY0" fmla="*/ 0 h 6858000"/>
              <a:gd name="connsiteX1" fmla="*/ 4173689 w 8412036"/>
              <a:gd name="connsiteY1" fmla="*/ 0 h 6858000"/>
              <a:gd name="connsiteX2" fmla="*/ 0 w 8412036"/>
              <a:gd name="connsiteY2" fmla="*/ 6858000 h 6858000"/>
              <a:gd name="connsiteX3" fmla="*/ 7912305 w 8412036"/>
              <a:gd name="connsiteY3" fmla="*/ 6687881 h 6858000"/>
              <a:gd name="connsiteX4" fmla="*/ 8412036 w 8412036"/>
              <a:gd name="connsiteY4" fmla="*/ 0 h 6858000"/>
              <a:gd name="connsiteX0" fmla="*/ 8412036 w 8422668"/>
              <a:gd name="connsiteY0" fmla="*/ 0 h 6858002"/>
              <a:gd name="connsiteX1" fmla="*/ 4173689 w 8422668"/>
              <a:gd name="connsiteY1" fmla="*/ 0 h 6858002"/>
              <a:gd name="connsiteX2" fmla="*/ 0 w 8422668"/>
              <a:gd name="connsiteY2" fmla="*/ 6858000 h 6858002"/>
              <a:gd name="connsiteX3" fmla="*/ 8422668 w 8422668"/>
              <a:gd name="connsiteY3" fmla="*/ 6858002 h 6858002"/>
              <a:gd name="connsiteX4" fmla="*/ 8412036 w 8422668"/>
              <a:gd name="connsiteY4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2668" h="6858002">
                <a:moveTo>
                  <a:pt x="8412036" y="0"/>
                </a:moveTo>
                <a:lnTo>
                  <a:pt x="4173689" y="0"/>
                </a:lnTo>
                <a:lnTo>
                  <a:pt x="0" y="6858000"/>
                </a:lnTo>
                <a:lnTo>
                  <a:pt x="8422668" y="6858002"/>
                </a:lnTo>
                <a:cubicBezTo>
                  <a:pt x="8422668" y="4572002"/>
                  <a:pt x="8412036" y="2286000"/>
                  <a:pt x="8412036" y="0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FF95F73-E87A-0445-8E9A-2E83E7EBDAA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B798F0F-D771-374A-80B0-1A8939E0F299}"/>
              </a:ext>
            </a:extLst>
          </p:cNvPr>
          <p:cNvSpPr/>
          <p:nvPr/>
        </p:nvSpPr>
        <p:spPr>
          <a:xfrm>
            <a:off x="10601327" y="0"/>
            <a:ext cx="1590674" cy="3947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</p:spTree>
    <p:extLst>
      <p:ext uri="{BB962C8B-B14F-4D97-AF65-F5344CB8AC3E}">
        <p14:creationId xmlns:p14="http://schemas.microsoft.com/office/powerpoint/2010/main" val="5989126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aser, scene&#10;&#10;Description automatically generated">
            <a:extLst>
              <a:ext uri="{FF2B5EF4-FFF2-40B4-BE49-F238E27FC236}">
                <a16:creationId xmlns:a16="http://schemas.microsoft.com/office/drawing/2014/main" id="{3A359303-10C1-D141-BBE2-ACCB8B4193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D6E667-ACE1-2B46-85E8-E85F392A2D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3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ircuit board&#10;&#10;Description automatically generated">
            <a:extLst>
              <a:ext uri="{FF2B5EF4-FFF2-40B4-BE49-F238E27FC236}">
                <a16:creationId xmlns:a16="http://schemas.microsoft.com/office/drawing/2014/main" id="{18EE8ACE-4134-8F47-BACD-58BC309A0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39D580-DBFE-2048-848F-7F27451D51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3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cene, laser, green, water&#10;&#10;Description automatically generated">
            <a:extLst>
              <a:ext uri="{FF2B5EF4-FFF2-40B4-BE49-F238E27FC236}">
                <a16:creationId xmlns:a16="http://schemas.microsoft.com/office/drawing/2014/main" id="{F54CA10B-D299-FF47-B02D-49AAE6A55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E7714EC-1554-394E-BF7B-CBDA2E8A6B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0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itting, water, green, large&#10;&#10;Description automatically generated">
            <a:extLst>
              <a:ext uri="{FF2B5EF4-FFF2-40B4-BE49-F238E27FC236}">
                <a16:creationId xmlns:a16="http://schemas.microsoft.com/office/drawing/2014/main" id="{C27DFDC1-2630-B741-8A73-C2FF91E187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3FA6F0-68B1-3A4A-9C20-8CC7057B014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577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person, person, sitting, green&#10;&#10;Description automatically generated">
            <a:extLst>
              <a:ext uri="{FF2B5EF4-FFF2-40B4-BE49-F238E27FC236}">
                <a16:creationId xmlns:a16="http://schemas.microsoft.com/office/drawing/2014/main" id="{3A6D706B-F4F5-A246-A0DD-122CF47D52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"/>
            <a:ext cx="12192002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8DD4935-E613-2B4B-A60A-04FE2B21809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39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person&#10;&#10;Description automatically generated">
            <a:extLst>
              <a:ext uri="{FF2B5EF4-FFF2-40B4-BE49-F238E27FC236}">
                <a16:creationId xmlns:a16="http://schemas.microsoft.com/office/drawing/2014/main" id="{24974FC2-6281-9945-B800-D7414A328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150"/>
            <a:ext cx="12192000" cy="685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4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posing for the camera&#10;&#10;Description automatically generated">
            <a:extLst>
              <a:ext uri="{FF2B5EF4-FFF2-40B4-BE49-F238E27FC236}">
                <a16:creationId xmlns:a16="http://schemas.microsoft.com/office/drawing/2014/main" id="{9DB37D67-C5A3-B148-BC2D-8FC2AA028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52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Contact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arallelogram 8">
            <a:extLst>
              <a:ext uri="{FF2B5EF4-FFF2-40B4-BE49-F238E27FC236}">
                <a16:creationId xmlns:a16="http://schemas.microsoft.com/office/drawing/2014/main" id="{0E524D7B-B652-8448-9293-6E113C56B703}"/>
              </a:ext>
            </a:extLst>
          </p:cNvPr>
          <p:cNvSpPr/>
          <p:nvPr/>
        </p:nvSpPr>
        <p:spPr>
          <a:xfrm flipH="1">
            <a:off x="10368952" y="5197563"/>
            <a:ext cx="1099959" cy="1840045"/>
          </a:xfrm>
          <a:prstGeom prst="parallelogram">
            <a:avLst>
              <a:gd name="adj" fmla="val 9142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779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CB0048-4C77-DA40-B80B-4F79B9DCCA1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759F4FB-92F1-444D-B8D0-E547475B626D}"/>
              </a:ext>
            </a:extLst>
          </p:cNvPr>
          <p:cNvCxnSpPr>
            <a:cxnSpLocks/>
          </p:cNvCxnSpPr>
          <p:nvPr/>
        </p:nvCxnSpPr>
        <p:spPr>
          <a:xfrm flipH="1">
            <a:off x="7886700" y="0"/>
            <a:ext cx="1433422" cy="21717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733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aser&#10;&#10;Description automatically generated">
            <a:extLst>
              <a:ext uri="{FF2B5EF4-FFF2-40B4-BE49-F238E27FC236}">
                <a16:creationId xmlns:a16="http://schemas.microsoft.com/office/drawing/2014/main" id="{576A861C-C691-5245-87CE-DCADB18866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D46EDC-A3CC-4140-86CF-06FE272345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375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wimming, ocean floor&#10;&#10;Description automatically generated">
            <a:extLst>
              <a:ext uri="{FF2B5EF4-FFF2-40B4-BE49-F238E27FC236}">
                <a16:creationId xmlns:a16="http://schemas.microsoft.com/office/drawing/2014/main" id="{6775CFBA-F7DE-1647-9743-09635B1F8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D6FCE9-F43E-1A47-9D8F-E8986DD0B5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87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4A87C9-0F83-564D-88D9-0EBB9A79C5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  <p:pic>
        <p:nvPicPr>
          <p:cNvPr id="4" name="Picture Placeholder 13" descr="A picture containing text, green, hand&#10;&#10;Description automatically generated">
            <a:extLst>
              <a:ext uri="{FF2B5EF4-FFF2-40B4-BE49-F238E27FC236}">
                <a16:creationId xmlns:a16="http://schemas.microsoft.com/office/drawing/2014/main" id="{AD4B9A2E-D3E1-9949-AA3A-35A40F1A31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4C6D44-CCB3-5949-8F23-0AEE7470FA7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4491" y="678982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83664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outdoor, snow, day&#10;&#10;Description automatically generated">
            <a:extLst>
              <a:ext uri="{FF2B5EF4-FFF2-40B4-BE49-F238E27FC236}">
                <a16:creationId xmlns:a16="http://schemas.microsoft.com/office/drawing/2014/main" id="{DD718793-BC30-1A40-B381-B2814014B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220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BF3D3C0-1735-DF45-9C30-C584A71A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5F25BF1-8D61-F945-86AC-9717D5B494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Picture 9" descr="A picture containing text, green, person, water sport&#10;&#10;Description automatically generated">
            <a:extLst>
              <a:ext uri="{FF2B5EF4-FFF2-40B4-BE49-F238E27FC236}">
                <a16:creationId xmlns:a16="http://schemas.microsoft.com/office/drawing/2014/main" id="{C20FAF36-3942-894B-AFBA-14AFD10E3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985873D-47E5-B348-B97E-87C26B3912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52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851C507-3221-9245-8A38-384D5BD1D8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24F5AC-B386-D541-B82D-E121BB458E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29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E61C7BFB-4F65-1B4C-8098-9AAE3901E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4DFCF8-2FC3-7B44-9AE6-49DE2D46827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14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itting at a table in a room&#10;&#10;Description automatically generated with low confidence">
            <a:extLst>
              <a:ext uri="{FF2B5EF4-FFF2-40B4-BE49-F238E27FC236}">
                <a16:creationId xmlns:a16="http://schemas.microsoft.com/office/drawing/2014/main" id="{3FB8D430-9FE3-AE41-B198-C98EC0DC2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8C3D100-B0A6-0C4E-965F-2AA146C3407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28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in costume&#10;&#10;Description automatically generated with low confidence">
            <a:extLst>
              <a:ext uri="{FF2B5EF4-FFF2-40B4-BE49-F238E27FC236}">
                <a16:creationId xmlns:a16="http://schemas.microsoft.com/office/drawing/2014/main" id="{E6C94C14-D8FF-A840-9C86-EEDF01914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FC3FB1D-F30D-6748-825B-EFCAD84CB6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26583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97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4"/>
          </p:nvPr>
        </p:nvSpPr>
        <p:spPr>
          <a:xfrm>
            <a:off x="3290696" y="-15240"/>
            <a:ext cx="8920573" cy="6880860"/>
          </a:xfrm>
          <a:custGeom>
            <a:avLst/>
            <a:gdLst>
              <a:gd name="connsiteX0" fmla="*/ 4173677 w 6771869"/>
              <a:gd name="connsiteY0" fmla="*/ 0 h 6858000"/>
              <a:gd name="connsiteX1" fmla="*/ 6771869 w 6771869"/>
              <a:gd name="connsiteY1" fmla="*/ 0 h 6858000"/>
              <a:gd name="connsiteX2" fmla="*/ 6771869 w 6771869"/>
              <a:gd name="connsiteY2" fmla="*/ 6858000 h 6858000"/>
              <a:gd name="connsiteX3" fmla="*/ 0 w 6771869"/>
              <a:gd name="connsiteY3" fmla="*/ 6858000 h 6858000"/>
              <a:gd name="connsiteX0" fmla="*/ 4173677 w 6771869"/>
              <a:gd name="connsiteY0" fmla="*/ 4725 h 6862725"/>
              <a:gd name="connsiteX1" fmla="*/ 6771869 w 6771869"/>
              <a:gd name="connsiteY1" fmla="*/ 4725 h 6862725"/>
              <a:gd name="connsiteX2" fmla="*/ 6771869 w 6771869"/>
              <a:gd name="connsiteY2" fmla="*/ 6862725 h 6862725"/>
              <a:gd name="connsiteX3" fmla="*/ 0 w 6771869"/>
              <a:gd name="connsiteY3" fmla="*/ 6862725 h 6862725"/>
              <a:gd name="connsiteX4" fmla="*/ 4173677 w 6771869"/>
              <a:gd name="connsiteY4" fmla="*/ 4725 h 6862725"/>
              <a:gd name="connsiteX0" fmla="*/ 3232696 w 6771869"/>
              <a:gd name="connsiteY0" fmla="*/ 4725 h 6862725"/>
              <a:gd name="connsiteX1" fmla="*/ 6771869 w 6771869"/>
              <a:gd name="connsiteY1" fmla="*/ 4725 h 6862725"/>
              <a:gd name="connsiteX2" fmla="*/ 6771869 w 6771869"/>
              <a:gd name="connsiteY2" fmla="*/ 6862725 h 6862725"/>
              <a:gd name="connsiteX3" fmla="*/ 0 w 6771869"/>
              <a:gd name="connsiteY3" fmla="*/ 6862725 h 6862725"/>
              <a:gd name="connsiteX4" fmla="*/ 3232696 w 6771869"/>
              <a:gd name="connsiteY4" fmla="*/ 4725 h 6862725"/>
              <a:gd name="connsiteX0" fmla="*/ 3196977 w 6736150"/>
              <a:gd name="connsiteY0" fmla="*/ 4725 h 6891300"/>
              <a:gd name="connsiteX1" fmla="*/ 6736150 w 6736150"/>
              <a:gd name="connsiteY1" fmla="*/ 4725 h 6891300"/>
              <a:gd name="connsiteX2" fmla="*/ 6736150 w 6736150"/>
              <a:gd name="connsiteY2" fmla="*/ 6862725 h 6891300"/>
              <a:gd name="connsiteX3" fmla="*/ 0 w 6736150"/>
              <a:gd name="connsiteY3" fmla="*/ 6891300 h 6891300"/>
              <a:gd name="connsiteX4" fmla="*/ 3196977 w 6736150"/>
              <a:gd name="connsiteY4" fmla="*/ 4725 h 6891300"/>
              <a:gd name="connsiteX0" fmla="*/ 3196978 w 6736150"/>
              <a:gd name="connsiteY0" fmla="*/ 4725 h 6891300"/>
              <a:gd name="connsiteX1" fmla="*/ 6736150 w 6736150"/>
              <a:gd name="connsiteY1" fmla="*/ 4725 h 6891300"/>
              <a:gd name="connsiteX2" fmla="*/ 6736150 w 6736150"/>
              <a:gd name="connsiteY2" fmla="*/ 6862725 h 6891300"/>
              <a:gd name="connsiteX3" fmla="*/ 0 w 6736150"/>
              <a:gd name="connsiteY3" fmla="*/ 6891300 h 6891300"/>
              <a:gd name="connsiteX4" fmla="*/ 3196978 w 6736150"/>
              <a:gd name="connsiteY4" fmla="*/ 4725 h 6891300"/>
              <a:gd name="connsiteX0" fmla="*/ 3151258 w 6690430"/>
              <a:gd name="connsiteY0" fmla="*/ 4725 h 6873883"/>
              <a:gd name="connsiteX1" fmla="*/ 6690430 w 6690430"/>
              <a:gd name="connsiteY1" fmla="*/ 4725 h 6873883"/>
              <a:gd name="connsiteX2" fmla="*/ 6690430 w 6690430"/>
              <a:gd name="connsiteY2" fmla="*/ 6862725 h 6873883"/>
              <a:gd name="connsiteX3" fmla="*/ 0 w 6690430"/>
              <a:gd name="connsiteY3" fmla="*/ 6873883 h 6873883"/>
              <a:gd name="connsiteX4" fmla="*/ 3151258 w 6690430"/>
              <a:gd name="connsiteY4" fmla="*/ 4725 h 687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90430" h="6873883">
                <a:moveTo>
                  <a:pt x="3151258" y="4725"/>
                </a:moveTo>
                <a:cubicBezTo>
                  <a:pt x="3146960" y="-5907"/>
                  <a:pt x="5824366" y="4725"/>
                  <a:pt x="6690430" y="4725"/>
                </a:cubicBezTo>
                <a:lnTo>
                  <a:pt x="6690430" y="6862725"/>
                </a:lnTo>
                <a:lnTo>
                  <a:pt x="0" y="6873883"/>
                </a:lnTo>
                <a:cubicBezTo>
                  <a:pt x="1077565" y="4587883"/>
                  <a:pt x="2073693" y="2290725"/>
                  <a:pt x="3151258" y="4725"/>
                </a:cubicBezTo>
                <a:close/>
              </a:path>
            </a:pathLst>
          </a:custGeom>
          <a:solidFill>
            <a:schemeClr val="bg2"/>
          </a:solidFill>
        </p:spPr>
        <p:txBody>
          <a:bodyPr wrap="square" lIns="1800000" tIns="0" anchor="ctr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20" name="object 3">
            <a:extLst>
              <a:ext uri="{FF2B5EF4-FFF2-40B4-BE49-F238E27FC236}">
                <a16:creationId xmlns:a16="http://schemas.microsoft.com/office/drawing/2014/main" id="{BCCE92A6-4985-4518-B163-27CC299875C7}"/>
              </a:ext>
            </a:extLst>
          </p:cNvPr>
          <p:cNvSpPr/>
          <p:nvPr/>
        </p:nvSpPr>
        <p:spPr>
          <a:xfrm>
            <a:off x="16776" y="-7620"/>
            <a:ext cx="6546215" cy="6865620"/>
          </a:xfrm>
          <a:custGeom>
            <a:avLst/>
            <a:gdLst/>
            <a:ahLst/>
            <a:cxnLst/>
            <a:rect l="l" t="t" r="r" b="b"/>
            <a:pathLst>
              <a:path w="6546215" h="6865620">
                <a:moveTo>
                  <a:pt x="6545808" y="0"/>
                </a:moveTo>
                <a:lnTo>
                  <a:pt x="0" y="0"/>
                </a:lnTo>
                <a:lnTo>
                  <a:pt x="0" y="6865200"/>
                </a:lnTo>
                <a:lnTo>
                  <a:pt x="2367749" y="6865200"/>
                </a:lnTo>
                <a:lnTo>
                  <a:pt x="654580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779"/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F3E07A04-6383-4DA0-A12D-4275D6E8974D}"/>
              </a:ext>
            </a:extLst>
          </p:cNvPr>
          <p:cNvSpPr/>
          <p:nvPr/>
        </p:nvSpPr>
        <p:spPr>
          <a:xfrm>
            <a:off x="3237286" y="1"/>
            <a:ext cx="3232149" cy="5224145"/>
          </a:xfrm>
          <a:custGeom>
            <a:avLst/>
            <a:gdLst/>
            <a:ahLst/>
            <a:cxnLst/>
            <a:rect l="l" t="t" r="r" b="b"/>
            <a:pathLst>
              <a:path w="3232150" h="5224145">
                <a:moveTo>
                  <a:pt x="0" y="0"/>
                </a:moveTo>
                <a:lnTo>
                  <a:pt x="3231855" y="5223551"/>
                </a:lnTo>
              </a:path>
            </a:pathLst>
          </a:custGeom>
          <a:ln w="11633">
            <a:solidFill>
              <a:schemeClr val="accent1"/>
            </a:solidFill>
          </a:ln>
        </p:spPr>
        <p:txBody>
          <a:bodyPr wrap="square" lIns="0" tIns="0" rIns="0" bIns="0" rtlCol="0"/>
          <a:lstStyle/>
          <a:p>
            <a:endParaRPr sz="779"/>
          </a:p>
        </p:txBody>
      </p:sp>
      <p:sp>
        <p:nvSpPr>
          <p:cNvPr id="22" name="object 15">
            <a:extLst>
              <a:ext uri="{FF2B5EF4-FFF2-40B4-BE49-F238E27FC236}">
                <a16:creationId xmlns:a16="http://schemas.microsoft.com/office/drawing/2014/main" id="{4A5D66FB-2684-42C5-924D-B0D261F28BE5}"/>
              </a:ext>
            </a:extLst>
          </p:cNvPr>
          <p:cNvSpPr/>
          <p:nvPr/>
        </p:nvSpPr>
        <p:spPr>
          <a:xfrm>
            <a:off x="720005" y="515731"/>
            <a:ext cx="4366261" cy="1272540"/>
          </a:xfrm>
          <a:custGeom>
            <a:avLst/>
            <a:gdLst/>
            <a:ahLst/>
            <a:cxnLst/>
            <a:rect l="l" t="t" r="r" b="b"/>
            <a:pathLst>
              <a:path w="4366260" h="1272539">
                <a:moveTo>
                  <a:pt x="0" y="1272019"/>
                </a:moveTo>
                <a:lnTo>
                  <a:pt x="4365650" y="1272019"/>
                </a:lnTo>
                <a:lnTo>
                  <a:pt x="4365650" y="0"/>
                </a:lnTo>
                <a:lnTo>
                  <a:pt x="0" y="0"/>
                </a:lnTo>
                <a:lnTo>
                  <a:pt x="0" y="127201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779"/>
          </a:p>
        </p:txBody>
      </p:sp>
      <p:sp>
        <p:nvSpPr>
          <p:cNvPr id="19" name="object 15"/>
          <p:cNvSpPr/>
          <p:nvPr/>
        </p:nvSpPr>
        <p:spPr>
          <a:xfrm>
            <a:off x="261513" y="570451"/>
            <a:ext cx="5821680" cy="1272540"/>
          </a:xfrm>
          <a:custGeom>
            <a:avLst/>
            <a:gdLst/>
            <a:ahLst/>
            <a:cxnLst/>
            <a:rect l="l" t="t" r="r" b="b"/>
            <a:pathLst>
              <a:path w="4366260" h="1272539">
                <a:moveTo>
                  <a:pt x="0" y="1272019"/>
                </a:moveTo>
                <a:lnTo>
                  <a:pt x="4365650" y="1272019"/>
                </a:lnTo>
                <a:lnTo>
                  <a:pt x="4365650" y="0"/>
                </a:lnTo>
                <a:lnTo>
                  <a:pt x="0" y="0"/>
                </a:lnTo>
                <a:lnTo>
                  <a:pt x="0" y="1272019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 sz="71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6001" y="576000"/>
            <a:ext cx="5385535" cy="576000"/>
          </a:xfrm>
        </p:spPr>
        <p:txBody>
          <a:bodyPr anchor="b"/>
          <a:lstStyle>
            <a:lvl1pPr algn="l">
              <a:defRPr sz="1591" spc="-20" baseline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816001" y="1080000"/>
            <a:ext cx="5385535" cy="576000"/>
          </a:xfrm>
        </p:spPr>
        <p:txBody>
          <a:bodyPr/>
          <a:lstStyle>
            <a:lvl1pPr marL="0" indent="0">
              <a:buNone/>
              <a:defRPr sz="1591" b="1" spc="-2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title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2F244F-8926-4E54-B399-D89D9C844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001" y="6067578"/>
            <a:ext cx="1682651" cy="428845"/>
          </a:xfrm>
          <a:prstGeom prst="rect">
            <a:avLst/>
          </a:prstGeom>
        </p:spPr>
      </p:pic>
      <p:sp>
        <p:nvSpPr>
          <p:cNvPr id="17" name="object 5">
            <a:extLst>
              <a:ext uri="{FF2B5EF4-FFF2-40B4-BE49-F238E27FC236}">
                <a16:creationId xmlns:a16="http://schemas.microsoft.com/office/drawing/2014/main" id="{7FF598EB-85F4-433F-A626-6709EE07BBB3}"/>
              </a:ext>
            </a:extLst>
          </p:cNvPr>
          <p:cNvSpPr/>
          <p:nvPr/>
        </p:nvSpPr>
        <p:spPr>
          <a:xfrm>
            <a:off x="3172354" y="0"/>
            <a:ext cx="4307840" cy="6865620"/>
          </a:xfrm>
          <a:custGeom>
            <a:avLst/>
            <a:gdLst/>
            <a:ahLst/>
            <a:cxnLst/>
            <a:rect l="l" t="t" r="r" b="b"/>
            <a:pathLst>
              <a:path w="4307840" h="6865620">
                <a:moveTo>
                  <a:pt x="4307367" y="0"/>
                </a:moveTo>
                <a:lnTo>
                  <a:pt x="4178056" y="0"/>
                </a:lnTo>
                <a:lnTo>
                  <a:pt x="0" y="6865200"/>
                </a:lnTo>
                <a:lnTo>
                  <a:pt x="129311" y="6865200"/>
                </a:lnTo>
                <a:lnTo>
                  <a:pt x="4307367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sz="779"/>
          </a:p>
        </p:txBody>
      </p:sp>
    </p:spTree>
    <p:extLst>
      <p:ext uri="{BB962C8B-B14F-4D97-AF65-F5344CB8AC3E}">
        <p14:creationId xmlns:p14="http://schemas.microsoft.com/office/powerpoint/2010/main" val="517893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Contact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DF4A0BF-1DD9-4D46-93FD-C168966206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06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044B-3D1F-4835-AFDF-51A187AE5B79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EA1A-74F0-495E-9F48-D87BDE030D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6084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201C4-CB25-48C6-A926-84470AD194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761503-1477-4C0D-8C1D-BCA78715DE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73F46-AC23-4F03-BB4C-8BFD41426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B044B-3D1F-4835-AFDF-51A187AE5B79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FAB5E-DA79-4DCD-B6F1-631738DC1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1C0F39-8CED-4692-93EA-5E7A5207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EA1A-74F0-495E-9F48-D87BDE030D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09396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74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26950-3881-2D43-BD7A-F05FCA131A07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20658-4D05-6E40-AE6B-4E7526CEC8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2297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8567A-7D09-40F9-A39C-FAB301862E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2387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27C1B5-9F07-4480-B86D-72D434BFF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954"/>
            </a:lvl1pPr>
            <a:lvl2pPr marL="181843" indent="0" algn="ctr">
              <a:buNone/>
              <a:defRPr sz="795"/>
            </a:lvl2pPr>
            <a:lvl3pPr marL="363686" indent="0" algn="ctr">
              <a:buNone/>
              <a:defRPr sz="716"/>
            </a:lvl3pPr>
            <a:lvl4pPr marL="545529" indent="0" algn="ctr">
              <a:buNone/>
              <a:defRPr sz="636"/>
            </a:lvl4pPr>
            <a:lvl5pPr marL="727373" indent="0" algn="ctr">
              <a:buNone/>
              <a:defRPr sz="636"/>
            </a:lvl5pPr>
            <a:lvl6pPr marL="909216" indent="0" algn="ctr">
              <a:buNone/>
              <a:defRPr sz="636"/>
            </a:lvl6pPr>
            <a:lvl7pPr marL="1091059" indent="0" algn="ctr">
              <a:buNone/>
              <a:defRPr sz="636"/>
            </a:lvl7pPr>
            <a:lvl8pPr marL="1272902" indent="0" algn="ctr">
              <a:buNone/>
              <a:defRPr sz="636"/>
            </a:lvl8pPr>
            <a:lvl9pPr marL="1454745" indent="0" algn="ctr">
              <a:buNone/>
              <a:defRPr sz="636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43624C-94BE-462C-9056-9ABE4AA93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A3418F-D410-4769-9117-E569328AE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B0E3C-B0CE-46B2-88F6-0CC02DE48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57506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BFD59-C44C-418A-8185-63CAA8AA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84272-E9A5-4481-9CAE-269D624C8F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8FD9D9-04FD-4976-9253-582875EDA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7D615-B2B4-446D-8CDF-C7B2C356C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C001DB-C4D7-49B4-A568-9ED2BC2CE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941201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B369C-0AFE-4E9D-832F-98FC84156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1" cy="2852737"/>
          </a:xfrm>
        </p:spPr>
        <p:txBody>
          <a:bodyPr anchor="b"/>
          <a:lstStyle>
            <a:lvl1pPr>
              <a:defRPr sz="2387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D8C868-4500-4832-AE52-1E8F1FC04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1" cy="1500187"/>
          </a:xfrm>
        </p:spPr>
        <p:txBody>
          <a:bodyPr/>
          <a:lstStyle>
            <a:lvl1pPr marL="0" indent="0">
              <a:buNone/>
              <a:defRPr sz="954">
                <a:solidFill>
                  <a:schemeClr val="tx1">
                    <a:tint val="75000"/>
                  </a:schemeClr>
                </a:solidFill>
              </a:defRPr>
            </a:lvl1pPr>
            <a:lvl2pPr marL="181843" indent="0">
              <a:buNone/>
              <a:defRPr sz="795">
                <a:solidFill>
                  <a:schemeClr val="tx1">
                    <a:tint val="75000"/>
                  </a:schemeClr>
                </a:solidFill>
              </a:defRPr>
            </a:lvl2pPr>
            <a:lvl3pPr marL="363686" indent="0">
              <a:buNone/>
              <a:defRPr sz="716">
                <a:solidFill>
                  <a:schemeClr val="tx1">
                    <a:tint val="75000"/>
                  </a:schemeClr>
                </a:solidFill>
              </a:defRPr>
            </a:lvl3pPr>
            <a:lvl4pPr marL="545529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4pPr>
            <a:lvl5pPr marL="727373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5pPr>
            <a:lvl6pPr marL="909216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6pPr>
            <a:lvl7pPr marL="1091059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7pPr>
            <a:lvl8pPr marL="1272902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8pPr>
            <a:lvl9pPr marL="1454745" indent="0">
              <a:buNone/>
              <a:defRPr sz="6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75C4AA-BAB8-4181-8E22-986DDB1A9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86C509-CCEE-4FD1-AEC0-B5BD13AFC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A4799-8BB9-42BF-B6CB-2ABB4C125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1547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8B08E-C527-41DD-ADD5-414D1505E8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BDC40-7A58-4B8C-BA45-1854252112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67D95D-218F-472C-BB40-F05FE55D16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9DB4AC-3232-41FC-BC6A-04CB98674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EA5198-A5D6-4DFA-8E15-FF2D9FF85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966B1F-A9F6-4401-B799-FEF3E6F9B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09739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3D0F3-4C09-425A-ABF1-525B94A7F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7" y="365126"/>
            <a:ext cx="1051560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26441-6F7E-46D3-BFC1-0A4EE2D2AA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8" cy="823912"/>
          </a:xfrm>
        </p:spPr>
        <p:txBody>
          <a:bodyPr anchor="b"/>
          <a:lstStyle>
            <a:lvl1pPr marL="0" indent="0">
              <a:buNone/>
              <a:defRPr sz="954" b="1"/>
            </a:lvl1pPr>
            <a:lvl2pPr marL="181843" indent="0">
              <a:buNone/>
              <a:defRPr sz="795" b="1"/>
            </a:lvl2pPr>
            <a:lvl3pPr marL="363686" indent="0">
              <a:buNone/>
              <a:defRPr sz="716" b="1"/>
            </a:lvl3pPr>
            <a:lvl4pPr marL="545529" indent="0">
              <a:buNone/>
              <a:defRPr sz="636" b="1"/>
            </a:lvl4pPr>
            <a:lvl5pPr marL="727373" indent="0">
              <a:buNone/>
              <a:defRPr sz="636" b="1"/>
            </a:lvl5pPr>
            <a:lvl6pPr marL="909216" indent="0">
              <a:buNone/>
              <a:defRPr sz="636" b="1"/>
            </a:lvl6pPr>
            <a:lvl7pPr marL="1091059" indent="0">
              <a:buNone/>
              <a:defRPr sz="636" b="1"/>
            </a:lvl7pPr>
            <a:lvl8pPr marL="1272902" indent="0">
              <a:buNone/>
              <a:defRPr sz="636" b="1"/>
            </a:lvl8pPr>
            <a:lvl9pPr marL="1454745" indent="0">
              <a:buNone/>
              <a:defRPr sz="6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38A0D5-EE73-42FD-9DA7-E02909958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AEEEAF-BF46-4799-9CA9-4102974E63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9" cy="823912"/>
          </a:xfrm>
        </p:spPr>
        <p:txBody>
          <a:bodyPr anchor="b"/>
          <a:lstStyle>
            <a:lvl1pPr marL="0" indent="0">
              <a:buNone/>
              <a:defRPr sz="954" b="1"/>
            </a:lvl1pPr>
            <a:lvl2pPr marL="181843" indent="0">
              <a:buNone/>
              <a:defRPr sz="795" b="1"/>
            </a:lvl2pPr>
            <a:lvl3pPr marL="363686" indent="0">
              <a:buNone/>
              <a:defRPr sz="716" b="1"/>
            </a:lvl3pPr>
            <a:lvl4pPr marL="545529" indent="0">
              <a:buNone/>
              <a:defRPr sz="636" b="1"/>
            </a:lvl4pPr>
            <a:lvl5pPr marL="727373" indent="0">
              <a:buNone/>
              <a:defRPr sz="636" b="1"/>
            </a:lvl5pPr>
            <a:lvl6pPr marL="909216" indent="0">
              <a:buNone/>
              <a:defRPr sz="636" b="1"/>
            </a:lvl6pPr>
            <a:lvl7pPr marL="1091059" indent="0">
              <a:buNone/>
              <a:defRPr sz="636" b="1"/>
            </a:lvl7pPr>
            <a:lvl8pPr marL="1272902" indent="0">
              <a:buNone/>
              <a:defRPr sz="636" b="1"/>
            </a:lvl8pPr>
            <a:lvl9pPr marL="1454745" indent="0">
              <a:buNone/>
              <a:defRPr sz="63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D6CF7D-5BAB-4EB0-B0F8-B18EE87761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9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AEB87E6-229E-4178-90FE-7A778320A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40642C-1043-4DFA-8E89-50FBEBF34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A8E505-27D9-4343-885F-2F9322B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2535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D0ACE1-D2DA-4D41-AB3E-CDA6E9F76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0AB2AEC-E99D-446C-9078-DA3A81502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77333A-4307-4E0D-8821-09C06B44E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2F024CC-6979-4ACD-BD0A-3C909F286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239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Contact">
    <p:bg>
      <p:bgPr>
        <a:solidFill>
          <a:srgbClr val="6EC6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bject 4">
            <a:extLst>
              <a:ext uri="{FF2B5EF4-FFF2-40B4-BE49-F238E27FC236}">
                <a16:creationId xmlns:a16="http://schemas.microsoft.com/office/drawing/2014/main" id="{3C550131-D41F-4E10-8217-9BAB53123486}"/>
              </a:ext>
            </a:extLst>
          </p:cNvPr>
          <p:cNvSpPr/>
          <p:nvPr/>
        </p:nvSpPr>
        <p:spPr>
          <a:xfrm>
            <a:off x="7287688" y="1"/>
            <a:ext cx="1175005" cy="1917395"/>
          </a:xfrm>
          <a:custGeom>
            <a:avLst/>
            <a:gdLst/>
            <a:ahLst/>
            <a:cxnLst/>
            <a:rect l="l" t="t" r="r" b="b"/>
            <a:pathLst>
              <a:path w="1816100" h="2963545">
                <a:moveTo>
                  <a:pt x="0" y="0"/>
                </a:moveTo>
                <a:lnTo>
                  <a:pt x="1815769" y="2963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716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F61EDF-ECD4-B144-9F80-F8F91E46BC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3667C369-79FE-F540-91A4-E3E42C5F2700}"/>
              </a:ext>
            </a:extLst>
          </p:cNvPr>
          <p:cNvSpPr/>
          <p:nvPr/>
        </p:nvSpPr>
        <p:spPr>
          <a:xfrm>
            <a:off x="11191121" y="3853522"/>
            <a:ext cx="1034397" cy="1687743"/>
          </a:xfrm>
          <a:custGeom>
            <a:avLst/>
            <a:gdLst/>
            <a:ahLst/>
            <a:cxnLst/>
            <a:rect l="l" t="t" r="r" b="b"/>
            <a:pathLst>
              <a:path w="1618615" h="2640965">
                <a:moveTo>
                  <a:pt x="1618101" y="0"/>
                </a:moveTo>
                <a:lnTo>
                  <a:pt x="0" y="2640509"/>
                </a:lnTo>
              </a:path>
            </a:pathLst>
          </a:custGeom>
          <a:ln w="571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779"/>
          </a:p>
        </p:txBody>
      </p:sp>
    </p:spTree>
    <p:extLst>
      <p:ext uri="{BB962C8B-B14F-4D97-AF65-F5344CB8AC3E}">
        <p14:creationId xmlns:p14="http://schemas.microsoft.com/office/powerpoint/2010/main" val="273155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1A67A7-489F-438C-B121-441A7CF143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771FAF-CF54-4F53-AE41-6956C92D6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2A1F26-DFD7-4500-BE6B-72E76B0B7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26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FE26F-22A9-4E5D-A0D1-80C251975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1273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8750FA-6C35-45A8-80F6-5FF61663A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90" y="987426"/>
            <a:ext cx="6172199" cy="4873625"/>
          </a:xfrm>
        </p:spPr>
        <p:txBody>
          <a:bodyPr/>
          <a:lstStyle>
            <a:lvl1pPr>
              <a:defRPr sz="1273"/>
            </a:lvl1pPr>
            <a:lvl2pPr>
              <a:defRPr sz="1113"/>
            </a:lvl2pPr>
            <a:lvl3pPr>
              <a:defRPr sz="954"/>
            </a:lvl3pPr>
            <a:lvl4pPr>
              <a:defRPr sz="795"/>
            </a:lvl4pPr>
            <a:lvl5pPr>
              <a:defRPr sz="795"/>
            </a:lvl5pPr>
            <a:lvl6pPr>
              <a:defRPr sz="795"/>
            </a:lvl6pPr>
            <a:lvl7pPr>
              <a:defRPr sz="795"/>
            </a:lvl7pPr>
            <a:lvl8pPr>
              <a:defRPr sz="795"/>
            </a:lvl8pPr>
            <a:lvl9pPr>
              <a:defRPr sz="79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483DFC-D0EB-437D-9344-C520B026E2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636"/>
            </a:lvl1pPr>
            <a:lvl2pPr marL="181843" indent="0">
              <a:buNone/>
              <a:defRPr sz="557"/>
            </a:lvl2pPr>
            <a:lvl3pPr marL="363686" indent="0">
              <a:buNone/>
              <a:defRPr sz="477"/>
            </a:lvl3pPr>
            <a:lvl4pPr marL="545529" indent="0">
              <a:buNone/>
              <a:defRPr sz="398"/>
            </a:lvl4pPr>
            <a:lvl5pPr marL="727373" indent="0">
              <a:buNone/>
              <a:defRPr sz="398"/>
            </a:lvl5pPr>
            <a:lvl6pPr marL="909216" indent="0">
              <a:buNone/>
              <a:defRPr sz="398"/>
            </a:lvl6pPr>
            <a:lvl7pPr marL="1091059" indent="0">
              <a:buNone/>
              <a:defRPr sz="398"/>
            </a:lvl7pPr>
            <a:lvl8pPr marL="1272902" indent="0">
              <a:buNone/>
              <a:defRPr sz="398"/>
            </a:lvl8pPr>
            <a:lvl9pPr marL="1454745" indent="0">
              <a:buNone/>
              <a:defRPr sz="3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A2794F-6718-422C-9E0A-DAD89EC42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AE423-495D-4085-A99F-6ABB2D5D6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24647-AEDC-493A-85B0-6E119A7F24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24745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CC725C-03D3-40BD-B880-F32AB4477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1273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6D6DCF-CE9B-42BF-B01B-CCC003D18A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90" y="987426"/>
            <a:ext cx="6172199" cy="4873625"/>
          </a:xfrm>
        </p:spPr>
        <p:txBody>
          <a:bodyPr/>
          <a:lstStyle>
            <a:lvl1pPr marL="0" indent="0">
              <a:buNone/>
              <a:defRPr sz="1273"/>
            </a:lvl1pPr>
            <a:lvl2pPr marL="181843" indent="0">
              <a:buNone/>
              <a:defRPr sz="1113"/>
            </a:lvl2pPr>
            <a:lvl3pPr marL="363686" indent="0">
              <a:buNone/>
              <a:defRPr sz="954"/>
            </a:lvl3pPr>
            <a:lvl4pPr marL="545529" indent="0">
              <a:buNone/>
              <a:defRPr sz="795"/>
            </a:lvl4pPr>
            <a:lvl5pPr marL="727373" indent="0">
              <a:buNone/>
              <a:defRPr sz="795"/>
            </a:lvl5pPr>
            <a:lvl6pPr marL="909216" indent="0">
              <a:buNone/>
              <a:defRPr sz="795"/>
            </a:lvl6pPr>
            <a:lvl7pPr marL="1091059" indent="0">
              <a:buNone/>
              <a:defRPr sz="795"/>
            </a:lvl7pPr>
            <a:lvl8pPr marL="1272902" indent="0">
              <a:buNone/>
              <a:defRPr sz="795"/>
            </a:lvl8pPr>
            <a:lvl9pPr marL="1454745" indent="0">
              <a:buNone/>
              <a:defRPr sz="795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299A9D-BF79-421D-8377-E3F700DD3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636"/>
            </a:lvl1pPr>
            <a:lvl2pPr marL="181843" indent="0">
              <a:buNone/>
              <a:defRPr sz="557"/>
            </a:lvl2pPr>
            <a:lvl3pPr marL="363686" indent="0">
              <a:buNone/>
              <a:defRPr sz="477"/>
            </a:lvl3pPr>
            <a:lvl4pPr marL="545529" indent="0">
              <a:buNone/>
              <a:defRPr sz="398"/>
            </a:lvl4pPr>
            <a:lvl5pPr marL="727373" indent="0">
              <a:buNone/>
              <a:defRPr sz="398"/>
            </a:lvl5pPr>
            <a:lvl6pPr marL="909216" indent="0">
              <a:buNone/>
              <a:defRPr sz="398"/>
            </a:lvl6pPr>
            <a:lvl7pPr marL="1091059" indent="0">
              <a:buNone/>
              <a:defRPr sz="398"/>
            </a:lvl7pPr>
            <a:lvl8pPr marL="1272902" indent="0">
              <a:buNone/>
              <a:defRPr sz="398"/>
            </a:lvl8pPr>
            <a:lvl9pPr marL="1454745" indent="0">
              <a:buNone/>
              <a:defRPr sz="39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35817-77EE-47F2-B6D1-F3C25B53D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E5D566-6164-4C99-9093-413308625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190024-44C2-4E91-BE31-874B9CFB4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864467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1B1A1-A3E4-4593-809E-9D21BAD37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FBA472-B302-4423-9369-C19D7EB5D6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32CB7-043C-4B1F-B55D-2FC6A6689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8C42A-F542-4FB0-8A1B-735E24C7B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1D66C9-5CA0-4B33-9B7D-64904D9D8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0106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BC2A2E-336C-485D-B53A-595D50FEC2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57178C-5375-4745-807E-3FBB3941E0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C4341-400A-4B38-A75C-5CDBFD914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4C413-7825-4FA8-8AC7-1B5422626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73DFC-26A6-4C87-9684-D4A3AC47C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52429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118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472"/>
            </a:lvl1pPr>
            <a:lvl2pPr marL="89999" indent="0" algn="ctr">
              <a:buNone/>
              <a:defRPr sz="394"/>
            </a:lvl2pPr>
            <a:lvl3pPr marL="179998" indent="0" algn="ctr">
              <a:buNone/>
              <a:defRPr sz="354"/>
            </a:lvl3pPr>
            <a:lvl4pPr marL="269998" indent="0" algn="ctr">
              <a:buNone/>
              <a:defRPr sz="315"/>
            </a:lvl4pPr>
            <a:lvl5pPr marL="359997" indent="0" algn="ctr">
              <a:buNone/>
              <a:defRPr sz="315"/>
            </a:lvl5pPr>
            <a:lvl6pPr marL="449997" indent="0" algn="ctr">
              <a:buNone/>
              <a:defRPr sz="315"/>
            </a:lvl6pPr>
            <a:lvl7pPr marL="539996" indent="0" algn="ctr">
              <a:buNone/>
              <a:defRPr sz="315"/>
            </a:lvl7pPr>
            <a:lvl8pPr marL="629995" indent="0" algn="ctr">
              <a:buNone/>
              <a:defRPr sz="315"/>
            </a:lvl8pPr>
            <a:lvl9pPr marL="719994" indent="0" algn="ctr">
              <a:buNone/>
              <a:defRPr sz="315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0370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18670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1" cy="2852737"/>
          </a:xfrm>
        </p:spPr>
        <p:txBody>
          <a:bodyPr anchor="b"/>
          <a:lstStyle>
            <a:lvl1pPr>
              <a:defRPr sz="118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1" cy="1500187"/>
          </a:xfrm>
        </p:spPr>
        <p:txBody>
          <a:bodyPr/>
          <a:lstStyle>
            <a:lvl1pPr marL="0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1pPr>
            <a:lvl2pPr marL="89999" indent="0">
              <a:buNone/>
              <a:defRPr sz="394">
                <a:solidFill>
                  <a:schemeClr val="tx1">
                    <a:tint val="75000"/>
                  </a:schemeClr>
                </a:solidFill>
              </a:defRPr>
            </a:lvl2pPr>
            <a:lvl3pPr marL="179998" indent="0">
              <a:buNone/>
              <a:defRPr sz="354">
                <a:solidFill>
                  <a:schemeClr val="tx1">
                    <a:tint val="75000"/>
                  </a:schemeClr>
                </a:solidFill>
              </a:defRPr>
            </a:lvl3pPr>
            <a:lvl4pPr marL="269998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4pPr>
            <a:lvl5pPr marL="359997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5pPr>
            <a:lvl6pPr marL="449997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6pPr>
            <a:lvl7pPr marL="539996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7pPr>
            <a:lvl8pPr marL="629995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8pPr>
            <a:lvl9pPr marL="719994" indent="0">
              <a:buNone/>
              <a:defRPr sz="3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884318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538956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365126"/>
            <a:ext cx="1051560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472" b="1"/>
            </a:lvl1pPr>
            <a:lvl2pPr marL="89999" indent="0">
              <a:buNone/>
              <a:defRPr sz="394" b="1"/>
            </a:lvl2pPr>
            <a:lvl3pPr marL="179998" indent="0">
              <a:buNone/>
              <a:defRPr sz="354" b="1"/>
            </a:lvl3pPr>
            <a:lvl4pPr marL="269998" indent="0">
              <a:buNone/>
              <a:defRPr sz="315" b="1"/>
            </a:lvl4pPr>
            <a:lvl5pPr marL="359997" indent="0">
              <a:buNone/>
              <a:defRPr sz="315" b="1"/>
            </a:lvl5pPr>
            <a:lvl6pPr marL="449997" indent="0">
              <a:buNone/>
              <a:defRPr sz="315" b="1"/>
            </a:lvl6pPr>
            <a:lvl7pPr marL="539996" indent="0">
              <a:buNone/>
              <a:defRPr sz="315" b="1"/>
            </a:lvl7pPr>
            <a:lvl8pPr marL="629995" indent="0">
              <a:buNone/>
              <a:defRPr sz="315" b="1"/>
            </a:lvl8pPr>
            <a:lvl9pPr marL="719994" indent="0">
              <a:buNone/>
              <a:defRPr sz="31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90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7" cy="823912"/>
          </a:xfrm>
        </p:spPr>
        <p:txBody>
          <a:bodyPr anchor="b"/>
          <a:lstStyle>
            <a:lvl1pPr marL="0" indent="0">
              <a:buNone/>
              <a:defRPr sz="472" b="1"/>
            </a:lvl1pPr>
            <a:lvl2pPr marL="89999" indent="0">
              <a:buNone/>
              <a:defRPr sz="394" b="1"/>
            </a:lvl2pPr>
            <a:lvl3pPr marL="179998" indent="0">
              <a:buNone/>
              <a:defRPr sz="354" b="1"/>
            </a:lvl3pPr>
            <a:lvl4pPr marL="269998" indent="0">
              <a:buNone/>
              <a:defRPr sz="315" b="1"/>
            </a:lvl4pPr>
            <a:lvl5pPr marL="359997" indent="0">
              <a:buNone/>
              <a:defRPr sz="315" b="1"/>
            </a:lvl5pPr>
            <a:lvl6pPr marL="449997" indent="0">
              <a:buNone/>
              <a:defRPr sz="315" b="1"/>
            </a:lvl6pPr>
            <a:lvl7pPr marL="539996" indent="0">
              <a:buNone/>
              <a:defRPr sz="315" b="1"/>
            </a:lvl7pPr>
            <a:lvl8pPr marL="629995" indent="0">
              <a:buNone/>
              <a:defRPr sz="315" b="1"/>
            </a:lvl8pPr>
            <a:lvl9pPr marL="719994" indent="0">
              <a:buNone/>
              <a:defRPr sz="31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48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3_Contac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bject 4">
            <a:extLst>
              <a:ext uri="{FF2B5EF4-FFF2-40B4-BE49-F238E27FC236}">
                <a16:creationId xmlns:a16="http://schemas.microsoft.com/office/drawing/2014/main" id="{3C550131-D41F-4E10-8217-9BAB53123486}"/>
              </a:ext>
            </a:extLst>
          </p:cNvPr>
          <p:cNvSpPr/>
          <p:nvPr/>
        </p:nvSpPr>
        <p:spPr>
          <a:xfrm>
            <a:off x="7287688" y="1"/>
            <a:ext cx="1175005" cy="1917395"/>
          </a:xfrm>
          <a:custGeom>
            <a:avLst/>
            <a:gdLst/>
            <a:ahLst/>
            <a:cxnLst/>
            <a:rect l="l" t="t" r="r" b="b"/>
            <a:pathLst>
              <a:path w="1816100" h="2963545">
                <a:moveTo>
                  <a:pt x="0" y="0"/>
                </a:moveTo>
                <a:lnTo>
                  <a:pt x="1815769" y="2963074"/>
                </a:lnTo>
              </a:path>
            </a:pathLst>
          </a:custGeom>
          <a:ln w="190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716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F61EDF-ECD4-B144-9F80-F8F91E46BC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0" y="6001766"/>
            <a:ext cx="1451033" cy="368397"/>
          </a:xfrm>
          <a:prstGeom prst="rect">
            <a:avLst/>
          </a:prstGeom>
        </p:spPr>
      </p:pic>
      <p:sp>
        <p:nvSpPr>
          <p:cNvPr id="4" name="object 5">
            <a:extLst>
              <a:ext uri="{FF2B5EF4-FFF2-40B4-BE49-F238E27FC236}">
                <a16:creationId xmlns:a16="http://schemas.microsoft.com/office/drawing/2014/main" id="{3667C369-79FE-F540-91A4-E3E42C5F2700}"/>
              </a:ext>
            </a:extLst>
          </p:cNvPr>
          <p:cNvSpPr/>
          <p:nvPr/>
        </p:nvSpPr>
        <p:spPr>
          <a:xfrm>
            <a:off x="11191121" y="3853522"/>
            <a:ext cx="1034397" cy="1687743"/>
          </a:xfrm>
          <a:custGeom>
            <a:avLst/>
            <a:gdLst/>
            <a:ahLst/>
            <a:cxnLst/>
            <a:rect l="l" t="t" r="r" b="b"/>
            <a:pathLst>
              <a:path w="1618615" h="2640965">
                <a:moveTo>
                  <a:pt x="1618101" y="0"/>
                </a:moveTo>
                <a:lnTo>
                  <a:pt x="0" y="2640509"/>
                </a:lnTo>
              </a:path>
            </a:pathLst>
          </a:custGeom>
          <a:ln w="571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779"/>
          </a:p>
        </p:txBody>
      </p:sp>
    </p:spTree>
    <p:extLst>
      <p:ext uri="{BB962C8B-B14F-4D97-AF65-F5344CB8AC3E}">
        <p14:creationId xmlns:p14="http://schemas.microsoft.com/office/powerpoint/2010/main" val="119499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8014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99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6" cy="1600200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630"/>
            </a:lvl1pPr>
            <a:lvl2pPr>
              <a:defRPr sz="551"/>
            </a:lvl2pPr>
            <a:lvl3pPr>
              <a:defRPr sz="472"/>
            </a:lvl3pPr>
            <a:lvl4pPr>
              <a:defRPr sz="394"/>
            </a:lvl4pPr>
            <a:lvl5pPr>
              <a:defRPr sz="394"/>
            </a:lvl5pPr>
            <a:lvl6pPr>
              <a:defRPr sz="394"/>
            </a:lvl6pPr>
            <a:lvl7pPr>
              <a:defRPr sz="394"/>
            </a:lvl7pPr>
            <a:lvl8pPr>
              <a:defRPr sz="394"/>
            </a:lvl8pPr>
            <a:lvl9pPr>
              <a:defRPr sz="39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6" cy="3811588"/>
          </a:xfrm>
        </p:spPr>
        <p:txBody>
          <a:bodyPr/>
          <a:lstStyle>
            <a:lvl1pPr marL="0" indent="0">
              <a:buNone/>
              <a:defRPr sz="315"/>
            </a:lvl1pPr>
            <a:lvl2pPr marL="89999" indent="0">
              <a:buNone/>
              <a:defRPr sz="276"/>
            </a:lvl2pPr>
            <a:lvl3pPr marL="179998" indent="0">
              <a:buNone/>
              <a:defRPr sz="236"/>
            </a:lvl3pPr>
            <a:lvl4pPr marL="269998" indent="0">
              <a:buNone/>
              <a:defRPr sz="197"/>
            </a:lvl4pPr>
            <a:lvl5pPr marL="359997" indent="0">
              <a:buNone/>
              <a:defRPr sz="197"/>
            </a:lvl5pPr>
            <a:lvl6pPr marL="449997" indent="0">
              <a:buNone/>
              <a:defRPr sz="197"/>
            </a:lvl6pPr>
            <a:lvl7pPr marL="539996" indent="0">
              <a:buNone/>
              <a:defRPr sz="197"/>
            </a:lvl7pPr>
            <a:lvl8pPr marL="629995" indent="0">
              <a:buNone/>
              <a:defRPr sz="197"/>
            </a:lvl8pPr>
            <a:lvl9pPr marL="719994" indent="0">
              <a:buNone/>
              <a:defRPr sz="19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47841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6" cy="1600200"/>
          </a:xfrm>
        </p:spPr>
        <p:txBody>
          <a:bodyPr anchor="b"/>
          <a:lstStyle>
            <a:lvl1pPr>
              <a:defRPr sz="63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630"/>
            </a:lvl1pPr>
            <a:lvl2pPr marL="89999" indent="0">
              <a:buNone/>
              <a:defRPr sz="551"/>
            </a:lvl2pPr>
            <a:lvl3pPr marL="179998" indent="0">
              <a:buNone/>
              <a:defRPr sz="472"/>
            </a:lvl3pPr>
            <a:lvl4pPr marL="269998" indent="0">
              <a:buNone/>
              <a:defRPr sz="394"/>
            </a:lvl4pPr>
            <a:lvl5pPr marL="359997" indent="0">
              <a:buNone/>
              <a:defRPr sz="394"/>
            </a:lvl5pPr>
            <a:lvl6pPr marL="449997" indent="0">
              <a:buNone/>
              <a:defRPr sz="394"/>
            </a:lvl6pPr>
            <a:lvl7pPr marL="539996" indent="0">
              <a:buNone/>
              <a:defRPr sz="394"/>
            </a:lvl7pPr>
            <a:lvl8pPr marL="629995" indent="0">
              <a:buNone/>
              <a:defRPr sz="394"/>
            </a:lvl8pPr>
            <a:lvl9pPr marL="719994" indent="0">
              <a:buNone/>
              <a:defRPr sz="394"/>
            </a:lvl9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6" cy="3811588"/>
          </a:xfrm>
        </p:spPr>
        <p:txBody>
          <a:bodyPr/>
          <a:lstStyle>
            <a:lvl1pPr marL="0" indent="0">
              <a:buNone/>
              <a:defRPr sz="315"/>
            </a:lvl1pPr>
            <a:lvl2pPr marL="89999" indent="0">
              <a:buNone/>
              <a:defRPr sz="276"/>
            </a:lvl2pPr>
            <a:lvl3pPr marL="179998" indent="0">
              <a:buNone/>
              <a:defRPr sz="236"/>
            </a:lvl3pPr>
            <a:lvl4pPr marL="269998" indent="0">
              <a:buNone/>
              <a:defRPr sz="197"/>
            </a:lvl4pPr>
            <a:lvl5pPr marL="359997" indent="0">
              <a:buNone/>
              <a:defRPr sz="197"/>
            </a:lvl5pPr>
            <a:lvl6pPr marL="449997" indent="0">
              <a:buNone/>
              <a:defRPr sz="197"/>
            </a:lvl6pPr>
            <a:lvl7pPr marL="539996" indent="0">
              <a:buNone/>
              <a:defRPr sz="197"/>
            </a:lvl7pPr>
            <a:lvl8pPr marL="629995" indent="0">
              <a:buNone/>
              <a:defRPr sz="197"/>
            </a:lvl8pPr>
            <a:lvl9pPr marL="719994" indent="0">
              <a:buNone/>
              <a:defRPr sz="19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170530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00817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899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7734301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977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6001" y="504000"/>
            <a:ext cx="105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6001" y="1548000"/>
            <a:ext cx="10560000" cy="439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538BD1E-9288-F549-8489-5FAB6B1E7EF0}"/>
              </a:ext>
            </a:extLst>
          </p:cNvPr>
          <p:cNvPicPr>
            <a:picLocks noChangeAspect="1"/>
          </p:cNvPicPr>
          <p:nvPr/>
        </p:nvPicPr>
        <p:blipFill>
          <a:blip r:embed="rId7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996665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27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  <p:sldLayoutId id="2147483728" r:id="rId68"/>
    <p:sldLayoutId id="2147483729" r:id="rId69"/>
    <p:sldLayoutId id="2147483730" r:id="rId70"/>
    <p:sldLayoutId id="2147483731" r:id="rId7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defTabSz="363686" rtl="0" eaLnBrk="1" latinLnBrk="0" hangingPunct="1">
        <a:lnSpc>
          <a:spcPct val="90000"/>
        </a:lnSpc>
        <a:spcBef>
          <a:spcPct val="0"/>
        </a:spcBef>
        <a:buNone/>
        <a:defRPr sz="1432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0922" indent="-90922" algn="l" defTabSz="363686" rtl="0" eaLnBrk="1" latinLnBrk="0" hangingPunct="1">
        <a:lnSpc>
          <a:spcPct val="90000"/>
        </a:lnSpc>
        <a:spcBef>
          <a:spcPts val="398"/>
        </a:spcBef>
        <a:buFont typeface="Arial" panose="020B0604020202020204" pitchFamily="34" charset="0"/>
        <a:buChar char="•"/>
        <a:defRPr sz="716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72765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636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54608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557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36451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477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18294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477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000137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1980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24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667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43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686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29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373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16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059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02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745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  <p15:guide id="3" orient="horz" pos="686">
          <p15:clr>
            <a:srgbClr val="F26B43"/>
          </p15:clr>
        </p15:guide>
        <p15:guide id="4" orient="horz" pos="499">
          <p15:clr>
            <a:srgbClr val="F26B43"/>
          </p15:clr>
        </p15:guide>
        <p15:guide id="5" orient="horz" pos="976">
          <p15:clr>
            <a:srgbClr val="F26B43"/>
          </p15:clr>
        </p15:guide>
        <p15:guide id="6" orient="horz" pos="1115">
          <p15:clr>
            <a:srgbClr val="F26B43"/>
          </p15:clr>
        </p15:guide>
        <p15:guide id="7" orient="horz" pos="3744">
          <p15:clr>
            <a:srgbClr val="F26B43"/>
          </p15:clr>
        </p15:guide>
        <p15:guide id="8" pos="385">
          <p15:clr>
            <a:srgbClr val="F26B43"/>
          </p15:clr>
        </p15:guide>
        <p15:guide id="9" pos="5372">
          <p15:clr>
            <a:srgbClr val="F26B43"/>
          </p15:clr>
        </p15:guide>
        <p15:guide id="10" orient="horz" pos="4126">
          <p15:clr>
            <a:srgbClr val="F26B43"/>
          </p15:clr>
        </p15:guide>
        <p15:guide id="11" orient="horz" pos="2400">
          <p15:clr>
            <a:srgbClr val="F26B43"/>
          </p15:clr>
        </p15:guide>
        <p15:guide id="12" orient="horz" pos="248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" y="1566738"/>
            <a:ext cx="12190552" cy="3562590"/>
          </a:xfrm>
          <a:custGeom>
            <a:avLst/>
            <a:gdLst/>
            <a:ahLst/>
            <a:cxnLst/>
            <a:rect l="l" t="t" r="r" b="b"/>
            <a:pathLst>
              <a:path w="10692130" h="3928745">
                <a:moveTo>
                  <a:pt x="0" y="0"/>
                </a:moveTo>
                <a:lnTo>
                  <a:pt x="9145404" y="0"/>
                </a:lnTo>
                <a:lnTo>
                  <a:pt x="9192967" y="1131"/>
                </a:lnTo>
                <a:lnTo>
                  <a:pt x="9239946" y="4491"/>
                </a:lnTo>
                <a:lnTo>
                  <a:pt x="9286289" y="10029"/>
                </a:lnTo>
                <a:lnTo>
                  <a:pt x="9331944" y="17692"/>
                </a:lnTo>
                <a:lnTo>
                  <a:pt x="9376862" y="27430"/>
                </a:lnTo>
                <a:lnTo>
                  <a:pt x="9420989" y="39190"/>
                </a:lnTo>
                <a:lnTo>
                  <a:pt x="9464275" y="52923"/>
                </a:lnTo>
                <a:lnTo>
                  <a:pt x="9506668" y="68576"/>
                </a:lnTo>
                <a:lnTo>
                  <a:pt x="9548117" y="86098"/>
                </a:lnTo>
                <a:lnTo>
                  <a:pt x="9588570" y="105437"/>
                </a:lnTo>
                <a:lnTo>
                  <a:pt x="9627976" y="126542"/>
                </a:lnTo>
                <a:lnTo>
                  <a:pt x="9666284" y="149362"/>
                </a:lnTo>
                <a:lnTo>
                  <a:pt x="9703441" y="173846"/>
                </a:lnTo>
                <a:lnTo>
                  <a:pt x="9739398" y="199941"/>
                </a:lnTo>
                <a:lnTo>
                  <a:pt x="9774101" y="227597"/>
                </a:lnTo>
                <a:lnTo>
                  <a:pt x="9807501" y="256762"/>
                </a:lnTo>
                <a:lnTo>
                  <a:pt x="9839545" y="287385"/>
                </a:lnTo>
                <a:lnTo>
                  <a:pt x="9870182" y="319414"/>
                </a:lnTo>
                <a:lnTo>
                  <a:pt x="9899360" y="352798"/>
                </a:lnTo>
                <a:lnTo>
                  <a:pt x="9927029" y="387485"/>
                </a:lnTo>
                <a:lnTo>
                  <a:pt x="9953136" y="423425"/>
                </a:lnTo>
                <a:lnTo>
                  <a:pt x="9977631" y="460565"/>
                </a:lnTo>
                <a:lnTo>
                  <a:pt x="10000462" y="498855"/>
                </a:lnTo>
                <a:lnTo>
                  <a:pt x="10021577" y="538243"/>
                </a:lnTo>
                <a:lnTo>
                  <a:pt x="10040925" y="578677"/>
                </a:lnTo>
                <a:lnTo>
                  <a:pt x="10058455" y="620107"/>
                </a:lnTo>
                <a:lnTo>
                  <a:pt x="10074115" y="662480"/>
                </a:lnTo>
                <a:lnTo>
                  <a:pt x="10087854" y="705746"/>
                </a:lnTo>
                <a:lnTo>
                  <a:pt x="10099621" y="749852"/>
                </a:lnTo>
                <a:lnTo>
                  <a:pt x="10109363" y="794749"/>
                </a:lnTo>
                <a:lnTo>
                  <a:pt x="10117030" y="840383"/>
                </a:lnTo>
                <a:lnTo>
                  <a:pt x="10122570" y="886704"/>
                </a:lnTo>
                <a:lnTo>
                  <a:pt x="10125931" y="933661"/>
                </a:lnTo>
                <a:lnTo>
                  <a:pt x="10127063" y="981202"/>
                </a:lnTo>
                <a:lnTo>
                  <a:pt x="10125931" y="1028742"/>
                </a:lnTo>
                <a:lnTo>
                  <a:pt x="10122570" y="1075699"/>
                </a:lnTo>
                <a:lnTo>
                  <a:pt x="10117030" y="1122020"/>
                </a:lnTo>
                <a:lnTo>
                  <a:pt x="10109363" y="1167654"/>
                </a:lnTo>
                <a:lnTo>
                  <a:pt x="10099621" y="1212551"/>
                </a:lnTo>
                <a:lnTo>
                  <a:pt x="10087854" y="1256657"/>
                </a:lnTo>
                <a:lnTo>
                  <a:pt x="10074115" y="1299923"/>
                </a:lnTo>
                <a:lnTo>
                  <a:pt x="10058455" y="1342296"/>
                </a:lnTo>
                <a:lnTo>
                  <a:pt x="10040925" y="1383726"/>
                </a:lnTo>
                <a:lnTo>
                  <a:pt x="10021577" y="1424160"/>
                </a:lnTo>
                <a:lnTo>
                  <a:pt x="10000462" y="1463548"/>
                </a:lnTo>
                <a:lnTo>
                  <a:pt x="9977631" y="1501838"/>
                </a:lnTo>
                <a:lnTo>
                  <a:pt x="9953136" y="1538978"/>
                </a:lnTo>
                <a:lnTo>
                  <a:pt x="9927029" y="1574918"/>
                </a:lnTo>
                <a:lnTo>
                  <a:pt x="9899360" y="1609605"/>
                </a:lnTo>
                <a:lnTo>
                  <a:pt x="9870182" y="1642989"/>
                </a:lnTo>
                <a:lnTo>
                  <a:pt x="9839545" y="1675018"/>
                </a:lnTo>
                <a:lnTo>
                  <a:pt x="9807501" y="1705641"/>
                </a:lnTo>
                <a:lnTo>
                  <a:pt x="9774101" y="1734806"/>
                </a:lnTo>
                <a:lnTo>
                  <a:pt x="9739398" y="1762462"/>
                </a:lnTo>
                <a:lnTo>
                  <a:pt x="9703441" y="1788557"/>
                </a:lnTo>
                <a:lnTo>
                  <a:pt x="9666284" y="1813041"/>
                </a:lnTo>
                <a:lnTo>
                  <a:pt x="9627976" y="1835861"/>
                </a:lnTo>
                <a:lnTo>
                  <a:pt x="9588570" y="1856966"/>
                </a:lnTo>
                <a:lnTo>
                  <a:pt x="9548117" y="1876305"/>
                </a:lnTo>
                <a:lnTo>
                  <a:pt x="9506668" y="1893827"/>
                </a:lnTo>
                <a:lnTo>
                  <a:pt x="9464275" y="1909480"/>
                </a:lnTo>
                <a:lnTo>
                  <a:pt x="9420989" y="1923213"/>
                </a:lnTo>
                <a:lnTo>
                  <a:pt x="9376862" y="1934973"/>
                </a:lnTo>
                <a:lnTo>
                  <a:pt x="9331944" y="1944711"/>
                </a:lnTo>
                <a:lnTo>
                  <a:pt x="9286289" y="1952374"/>
                </a:lnTo>
                <a:lnTo>
                  <a:pt x="9239946" y="1957912"/>
                </a:lnTo>
                <a:lnTo>
                  <a:pt x="9192967" y="1961272"/>
                </a:lnTo>
                <a:lnTo>
                  <a:pt x="9145404" y="1962404"/>
                </a:lnTo>
                <a:lnTo>
                  <a:pt x="7725589" y="1962405"/>
                </a:lnTo>
                <a:lnTo>
                  <a:pt x="5130593" y="1962410"/>
                </a:lnTo>
                <a:lnTo>
                  <a:pt x="2637250" y="1962414"/>
                </a:lnTo>
                <a:lnTo>
                  <a:pt x="1522394" y="1962416"/>
                </a:lnTo>
                <a:lnTo>
                  <a:pt x="1474832" y="1963557"/>
                </a:lnTo>
                <a:lnTo>
                  <a:pt x="1427855" y="1966944"/>
                </a:lnTo>
                <a:lnTo>
                  <a:pt x="1381513" y="1972524"/>
                </a:lnTo>
                <a:lnTo>
                  <a:pt x="1335858" y="1980246"/>
                </a:lnTo>
                <a:lnTo>
                  <a:pt x="1290942" y="1990057"/>
                </a:lnTo>
                <a:lnTo>
                  <a:pt x="1246815" y="2001903"/>
                </a:lnTo>
                <a:lnTo>
                  <a:pt x="1203530" y="2015734"/>
                </a:lnTo>
                <a:lnTo>
                  <a:pt x="1161138" y="2031496"/>
                </a:lnTo>
                <a:lnTo>
                  <a:pt x="1119689" y="2049136"/>
                </a:lnTo>
                <a:lnTo>
                  <a:pt x="1079237" y="2068603"/>
                </a:lnTo>
                <a:lnTo>
                  <a:pt x="1039831" y="2089844"/>
                </a:lnTo>
                <a:lnTo>
                  <a:pt x="1001524" y="2112806"/>
                </a:lnTo>
                <a:lnTo>
                  <a:pt x="964367" y="2137436"/>
                </a:lnTo>
                <a:lnTo>
                  <a:pt x="928411" y="2163683"/>
                </a:lnTo>
                <a:lnTo>
                  <a:pt x="893707" y="2191494"/>
                </a:lnTo>
                <a:lnTo>
                  <a:pt x="860308" y="2220816"/>
                </a:lnTo>
                <a:lnTo>
                  <a:pt x="828265" y="2251597"/>
                </a:lnTo>
                <a:lnTo>
                  <a:pt x="797628" y="2283784"/>
                </a:lnTo>
                <a:lnTo>
                  <a:pt x="768450" y="2317325"/>
                </a:lnTo>
                <a:lnTo>
                  <a:pt x="740781" y="2352167"/>
                </a:lnTo>
                <a:lnTo>
                  <a:pt x="714674" y="2388258"/>
                </a:lnTo>
                <a:lnTo>
                  <a:pt x="690179" y="2425546"/>
                </a:lnTo>
                <a:lnTo>
                  <a:pt x="667349" y="2463977"/>
                </a:lnTo>
                <a:lnTo>
                  <a:pt x="646234" y="2503499"/>
                </a:lnTo>
                <a:lnTo>
                  <a:pt x="626885" y="2544061"/>
                </a:lnTo>
                <a:lnTo>
                  <a:pt x="609356" y="2585609"/>
                </a:lnTo>
                <a:lnTo>
                  <a:pt x="593696" y="2628090"/>
                </a:lnTo>
                <a:lnTo>
                  <a:pt x="579957" y="2671453"/>
                </a:lnTo>
                <a:lnTo>
                  <a:pt x="568190" y="2715645"/>
                </a:lnTo>
                <a:lnTo>
                  <a:pt x="558448" y="2760613"/>
                </a:lnTo>
                <a:lnTo>
                  <a:pt x="550781" y="2806305"/>
                </a:lnTo>
                <a:lnTo>
                  <a:pt x="545241" y="2852669"/>
                </a:lnTo>
                <a:lnTo>
                  <a:pt x="541880" y="2899651"/>
                </a:lnTo>
                <a:lnTo>
                  <a:pt x="540748" y="2947200"/>
                </a:lnTo>
                <a:lnTo>
                  <a:pt x="541880" y="2994740"/>
                </a:lnTo>
                <a:lnTo>
                  <a:pt x="545241" y="3041697"/>
                </a:lnTo>
                <a:lnTo>
                  <a:pt x="550781" y="3088018"/>
                </a:lnTo>
                <a:lnTo>
                  <a:pt x="558448" y="3133653"/>
                </a:lnTo>
                <a:lnTo>
                  <a:pt x="568190" y="3178549"/>
                </a:lnTo>
                <a:lnTo>
                  <a:pt x="579957" y="3222655"/>
                </a:lnTo>
                <a:lnTo>
                  <a:pt x="593696" y="3265921"/>
                </a:lnTo>
                <a:lnTo>
                  <a:pt x="609356" y="3308294"/>
                </a:lnTo>
                <a:lnTo>
                  <a:pt x="626885" y="3349724"/>
                </a:lnTo>
                <a:lnTo>
                  <a:pt x="646234" y="3390158"/>
                </a:lnTo>
                <a:lnTo>
                  <a:pt x="667349" y="3429546"/>
                </a:lnTo>
                <a:lnTo>
                  <a:pt x="690179" y="3467836"/>
                </a:lnTo>
                <a:lnTo>
                  <a:pt x="714674" y="3504976"/>
                </a:lnTo>
                <a:lnTo>
                  <a:pt x="740781" y="3540916"/>
                </a:lnTo>
                <a:lnTo>
                  <a:pt x="768450" y="3575603"/>
                </a:lnTo>
                <a:lnTo>
                  <a:pt x="797628" y="3608987"/>
                </a:lnTo>
                <a:lnTo>
                  <a:pt x="828265" y="3641016"/>
                </a:lnTo>
                <a:lnTo>
                  <a:pt x="860308" y="3671639"/>
                </a:lnTo>
                <a:lnTo>
                  <a:pt x="893707" y="3700804"/>
                </a:lnTo>
                <a:lnTo>
                  <a:pt x="928411" y="3728460"/>
                </a:lnTo>
                <a:lnTo>
                  <a:pt x="964367" y="3754555"/>
                </a:lnTo>
                <a:lnTo>
                  <a:pt x="1001524" y="3779039"/>
                </a:lnTo>
                <a:lnTo>
                  <a:pt x="1039831" y="3801859"/>
                </a:lnTo>
                <a:lnTo>
                  <a:pt x="1079237" y="3822964"/>
                </a:lnTo>
                <a:lnTo>
                  <a:pt x="1119689" y="3842303"/>
                </a:lnTo>
                <a:lnTo>
                  <a:pt x="1161138" y="3859825"/>
                </a:lnTo>
                <a:lnTo>
                  <a:pt x="1203530" y="3875478"/>
                </a:lnTo>
                <a:lnTo>
                  <a:pt x="1246815" y="3889211"/>
                </a:lnTo>
                <a:lnTo>
                  <a:pt x="1290942" y="3900972"/>
                </a:lnTo>
                <a:lnTo>
                  <a:pt x="1335858" y="3910709"/>
                </a:lnTo>
                <a:lnTo>
                  <a:pt x="1381513" y="3918373"/>
                </a:lnTo>
                <a:lnTo>
                  <a:pt x="1427855" y="3923910"/>
                </a:lnTo>
                <a:lnTo>
                  <a:pt x="1474832" y="3927270"/>
                </a:lnTo>
                <a:lnTo>
                  <a:pt x="1522394" y="3928402"/>
                </a:lnTo>
                <a:lnTo>
                  <a:pt x="10692003" y="3928402"/>
                </a:lnTo>
              </a:path>
            </a:pathLst>
          </a:custGeom>
          <a:ln w="88900">
            <a:solidFill>
              <a:srgbClr val="009E48"/>
            </a:solidFill>
          </a:ln>
        </p:spPr>
        <p:txBody>
          <a:bodyPr wrap="square" lIns="0" tIns="0" rIns="0" bIns="0" rtlCol="0"/>
          <a:lstStyle/>
          <a:p>
            <a:endParaRPr sz="649"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1200" y="372761"/>
            <a:ext cx="10989604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9E48"/>
                </a:solidFill>
                <a:latin typeface="HelveticaNeueLTPro-Bd"/>
                <a:cs typeface="HelveticaNeueLTPro-Bd"/>
              </a:defRPr>
            </a:lvl1pPr>
          </a:lstStyle>
          <a:p>
            <a:endParaRPr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1F0F65-8CA1-E64A-9389-C04190BCD901}"/>
              </a:ext>
            </a:extLst>
          </p:cNvPr>
          <p:cNvSpPr/>
          <p:nvPr/>
        </p:nvSpPr>
        <p:spPr>
          <a:xfrm>
            <a:off x="9784080" y="5559552"/>
            <a:ext cx="1901952" cy="548640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3636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1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42883B-F965-2B4F-87A2-860544103E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2091" y="5996665"/>
            <a:ext cx="1451033" cy="378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95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164896" eaLnBrk="1" hangingPunct="1">
        <a:defRPr>
          <a:latin typeface="+mn-lt"/>
          <a:ea typeface="+mn-ea"/>
          <a:cs typeface="+mn-cs"/>
        </a:defRPr>
      </a:lvl2pPr>
      <a:lvl3pPr marL="329791" eaLnBrk="1" hangingPunct="1">
        <a:defRPr>
          <a:latin typeface="+mn-lt"/>
          <a:ea typeface="+mn-ea"/>
          <a:cs typeface="+mn-cs"/>
        </a:defRPr>
      </a:lvl3pPr>
      <a:lvl4pPr marL="494686" eaLnBrk="1" hangingPunct="1">
        <a:defRPr>
          <a:latin typeface="+mn-lt"/>
          <a:ea typeface="+mn-ea"/>
          <a:cs typeface="+mn-cs"/>
        </a:defRPr>
      </a:lvl4pPr>
      <a:lvl5pPr marL="659582" eaLnBrk="1" hangingPunct="1">
        <a:defRPr>
          <a:latin typeface="+mn-lt"/>
          <a:ea typeface="+mn-ea"/>
          <a:cs typeface="+mn-cs"/>
        </a:defRPr>
      </a:lvl5pPr>
      <a:lvl6pPr marL="824477" eaLnBrk="1" hangingPunct="1">
        <a:defRPr>
          <a:latin typeface="+mn-lt"/>
          <a:ea typeface="+mn-ea"/>
          <a:cs typeface="+mn-cs"/>
        </a:defRPr>
      </a:lvl6pPr>
      <a:lvl7pPr marL="989372" eaLnBrk="1" hangingPunct="1">
        <a:defRPr>
          <a:latin typeface="+mn-lt"/>
          <a:ea typeface="+mn-ea"/>
          <a:cs typeface="+mn-cs"/>
        </a:defRPr>
      </a:lvl7pPr>
      <a:lvl8pPr marL="1154267" eaLnBrk="1" hangingPunct="1">
        <a:defRPr>
          <a:latin typeface="+mn-lt"/>
          <a:ea typeface="+mn-ea"/>
          <a:cs typeface="+mn-cs"/>
        </a:defRPr>
      </a:lvl8pPr>
      <a:lvl9pPr marL="1319163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164896" eaLnBrk="1" hangingPunct="1">
        <a:defRPr>
          <a:latin typeface="+mn-lt"/>
          <a:ea typeface="+mn-ea"/>
          <a:cs typeface="+mn-cs"/>
        </a:defRPr>
      </a:lvl2pPr>
      <a:lvl3pPr marL="329791" eaLnBrk="1" hangingPunct="1">
        <a:defRPr>
          <a:latin typeface="+mn-lt"/>
          <a:ea typeface="+mn-ea"/>
          <a:cs typeface="+mn-cs"/>
        </a:defRPr>
      </a:lvl3pPr>
      <a:lvl4pPr marL="494686" eaLnBrk="1" hangingPunct="1">
        <a:defRPr>
          <a:latin typeface="+mn-lt"/>
          <a:ea typeface="+mn-ea"/>
          <a:cs typeface="+mn-cs"/>
        </a:defRPr>
      </a:lvl4pPr>
      <a:lvl5pPr marL="659582" eaLnBrk="1" hangingPunct="1">
        <a:defRPr>
          <a:latin typeface="+mn-lt"/>
          <a:ea typeface="+mn-ea"/>
          <a:cs typeface="+mn-cs"/>
        </a:defRPr>
      </a:lvl5pPr>
      <a:lvl6pPr marL="824477" eaLnBrk="1" hangingPunct="1">
        <a:defRPr>
          <a:latin typeface="+mn-lt"/>
          <a:ea typeface="+mn-ea"/>
          <a:cs typeface="+mn-cs"/>
        </a:defRPr>
      </a:lvl6pPr>
      <a:lvl7pPr marL="989372" eaLnBrk="1" hangingPunct="1">
        <a:defRPr>
          <a:latin typeface="+mn-lt"/>
          <a:ea typeface="+mn-ea"/>
          <a:cs typeface="+mn-cs"/>
        </a:defRPr>
      </a:lvl7pPr>
      <a:lvl8pPr marL="1154267" eaLnBrk="1" hangingPunct="1">
        <a:defRPr>
          <a:latin typeface="+mn-lt"/>
          <a:ea typeface="+mn-ea"/>
          <a:cs typeface="+mn-cs"/>
        </a:defRPr>
      </a:lvl8pPr>
      <a:lvl9pPr marL="1319163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211E12-1348-4498-AFA1-60BA0789B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3B208A-C9C8-4553-A3D1-FF9D66061E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629238-7132-4490-8875-B557985F7F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A7A52-9F56-46BA-BFEA-1DEC3524F9AC}" type="datetimeFigureOut">
              <a:rPr lang="en-GB" smtClean="0"/>
              <a:t>15/08/2022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1D76F-5D95-4C48-BE69-CF69EA0B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1" y="6356350"/>
            <a:ext cx="411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E5A02-7768-40D0-A58F-1772A8CEF5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7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05FE4-60D2-4067-A37E-A216AD7008E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8606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>
        <p:fade/>
      </p:transition>
    </mc:Fallback>
  </mc:AlternateContent>
  <p:txStyles>
    <p:titleStyle>
      <a:lvl1pPr algn="l" defTabSz="363686" rtl="0" eaLnBrk="1" latinLnBrk="0" hangingPunct="1">
        <a:lnSpc>
          <a:spcPct val="90000"/>
        </a:lnSpc>
        <a:spcBef>
          <a:spcPct val="0"/>
        </a:spcBef>
        <a:buNone/>
        <a:defRPr sz="1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0922" indent="-90922" algn="l" defTabSz="363686" rtl="0" eaLnBrk="1" latinLnBrk="0" hangingPunct="1">
        <a:lnSpc>
          <a:spcPct val="90000"/>
        </a:lnSpc>
        <a:spcBef>
          <a:spcPts val="398"/>
        </a:spcBef>
        <a:buFont typeface="Arial" panose="020B0604020202020204" pitchFamily="34" charset="0"/>
        <a:buChar char="•"/>
        <a:defRPr sz="1113" kern="1200">
          <a:solidFill>
            <a:schemeClr val="tx1"/>
          </a:solidFill>
          <a:latin typeface="+mn-lt"/>
          <a:ea typeface="+mn-ea"/>
          <a:cs typeface="+mn-cs"/>
        </a:defRPr>
      </a:lvl1pPr>
      <a:lvl2pPr marL="272765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954" kern="1200">
          <a:solidFill>
            <a:schemeClr val="tx1"/>
          </a:solidFill>
          <a:latin typeface="+mn-lt"/>
          <a:ea typeface="+mn-ea"/>
          <a:cs typeface="+mn-cs"/>
        </a:defRPr>
      </a:lvl2pPr>
      <a:lvl3pPr marL="454608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95" kern="1200">
          <a:solidFill>
            <a:schemeClr val="tx1"/>
          </a:solidFill>
          <a:latin typeface="+mn-lt"/>
          <a:ea typeface="+mn-ea"/>
          <a:cs typeface="+mn-cs"/>
        </a:defRPr>
      </a:lvl3pPr>
      <a:lvl4pPr marL="636451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818294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1000137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181980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363824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545667" indent="-90922" algn="l" defTabSz="363686" rtl="0" eaLnBrk="1" latinLnBrk="0" hangingPunct="1">
        <a:lnSpc>
          <a:spcPct val="90000"/>
        </a:lnSpc>
        <a:spcBef>
          <a:spcPts val="199"/>
        </a:spcBef>
        <a:buFont typeface="Arial" panose="020B0604020202020204" pitchFamily="34" charset="0"/>
        <a:buChar char="•"/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1pPr>
      <a:lvl2pPr marL="181843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2pPr>
      <a:lvl3pPr marL="363686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3pPr>
      <a:lvl4pPr marL="545529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4pPr>
      <a:lvl5pPr marL="727373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5pPr>
      <a:lvl6pPr marL="909216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6pPr>
      <a:lvl7pPr marL="1091059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7pPr>
      <a:lvl8pPr marL="1272902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8pPr>
      <a:lvl9pPr marL="1454745" algn="l" defTabSz="363686" rtl="0" eaLnBrk="1" latinLnBrk="0" hangingPunct="1">
        <a:defRPr sz="7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722D3-FC19-4301-B439-07FB630FDA1B}" type="datetimeFigureOut">
              <a:rPr lang="en-GB" smtClean="0"/>
              <a:t>15/08/2022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765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Click="0">
        <p:fade/>
      </p:transition>
    </mc:Fallback>
  </mc:AlternateContent>
  <p:txStyles>
    <p:titleStyle>
      <a:lvl1pPr algn="l" defTabSz="179998" rtl="0" eaLnBrk="1" latinLnBrk="0" hangingPunct="1">
        <a:lnSpc>
          <a:spcPct val="90000"/>
        </a:lnSpc>
        <a:spcBef>
          <a:spcPct val="0"/>
        </a:spcBef>
        <a:buNone/>
        <a:defRPr sz="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0" indent="-45000" algn="l" defTabSz="179998" rtl="0" eaLnBrk="1" latinLnBrk="0" hangingPunct="1">
        <a:lnSpc>
          <a:spcPct val="90000"/>
        </a:lnSpc>
        <a:spcBef>
          <a:spcPts val="197"/>
        </a:spcBef>
        <a:buFont typeface="Arial" panose="020B0604020202020204" pitchFamily="34" charset="0"/>
        <a:buChar char="•"/>
        <a:defRPr sz="551" kern="1200">
          <a:solidFill>
            <a:schemeClr val="tx1"/>
          </a:solidFill>
          <a:latin typeface="+mn-lt"/>
          <a:ea typeface="+mn-ea"/>
          <a:cs typeface="+mn-cs"/>
        </a:defRPr>
      </a:lvl1pPr>
      <a:lvl2pPr marL="134999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2pPr>
      <a:lvl3pPr marL="224998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394" kern="1200">
          <a:solidFill>
            <a:schemeClr val="tx1"/>
          </a:solidFill>
          <a:latin typeface="+mn-lt"/>
          <a:ea typeface="+mn-ea"/>
          <a:cs typeface="+mn-cs"/>
        </a:defRPr>
      </a:lvl3pPr>
      <a:lvl4pPr marL="314997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404997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94996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84995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74995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64994" indent="-45000" algn="l" defTabSz="179998" rtl="0" eaLnBrk="1" latinLnBrk="0" hangingPunct="1">
        <a:lnSpc>
          <a:spcPct val="90000"/>
        </a:lnSpc>
        <a:spcBef>
          <a:spcPts val="99"/>
        </a:spcBef>
        <a:buFont typeface="Arial" panose="020B0604020202020204" pitchFamily="34" charset="0"/>
        <a:buChar char="•"/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1pPr>
      <a:lvl2pPr marL="89999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2pPr>
      <a:lvl3pPr marL="179998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3pPr>
      <a:lvl4pPr marL="269998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4pPr>
      <a:lvl5pPr marL="359997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5pPr>
      <a:lvl6pPr marL="449997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6pPr>
      <a:lvl7pPr marL="539996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7pPr>
      <a:lvl8pPr marL="629995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8pPr>
      <a:lvl9pPr marL="719994" algn="l" defTabSz="179998" rtl="0" eaLnBrk="1" latinLnBrk="0" hangingPunct="1">
        <a:defRPr sz="3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5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1D3A8CF4-90B9-4AF3-839E-E5A51FCE170D}"/>
              </a:ext>
            </a:extLst>
          </p:cNvPr>
          <p:cNvGrpSpPr/>
          <p:nvPr/>
        </p:nvGrpSpPr>
        <p:grpSpPr>
          <a:xfrm>
            <a:off x="2666073" y="1741713"/>
            <a:ext cx="6866331" cy="3479423"/>
            <a:chOff x="2315845" y="977707"/>
            <a:chExt cx="6859853" cy="3584274"/>
          </a:xfrm>
        </p:grpSpPr>
        <p:pic>
          <p:nvPicPr>
            <p:cNvPr id="5" name="object 3">
              <a:extLst>
                <a:ext uri="{FF2B5EF4-FFF2-40B4-BE49-F238E27FC236}">
                  <a16:creationId xmlns:a16="http://schemas.microsoft.com/office/drawing/2014/main" id="{8BD0B7CB-9B2C-4B11-A0A9-6662C40D4E19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005" b="12005"/>
            <a:stretch/>
          </p:blipFill>
          <p:spPr>
            <a:xfrm>
              <a:off x="2315845" y="977707"/>
              <a:ext cx="6859853" cy="358427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EB104E-D7FE-41B6-AA8E-A08C972DA02D}"/>
                </a:ext>
              </a:extLst>
            </p:cNvPr>
            <p:cNvSpPr txBox="1"/>
            <p:nvPr/>
          </p:nvSpPr>
          <p:spPr>
            <a:xfrm>
              <a:off x="2564614" y="1868337"/>
              <a:ext cx="3602064" cy="14853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en-GB" sz="2800" b="1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Full Fibre to help SMEs fulfil their digital potential</a:t>
              </a:r>
              <a:endParaRPr lang="en-GB" sz="2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9B87935-052B-4A87-9713-3FC4893C5415}"/>
              </a:ext>
            </a:extLst>
          </p:cNvPr>
          <p:cNvSpPr txBox="1"/>
          <p:nvPr/>
        </p:nvSpPr>
        <p:spPr>
          <a:xfrm>
            <a:off x="587229" y="656260"/>
            <a:ext cx="497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Social image 1 – blog teaser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BDF5284-2544-4806-9646-1F114FB11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3454" y="1890168"/>
            <a:ext cx="664580" cy="66458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medium confidence">
            <a:extLst>
              <a:ext uri="{FF2B5EF4-FFF2-40B4-BE49-F238E27FC236}">
                <a16:creationId xmlns:a16="http://schemas.microsoft.com/office/drawing/2014/main" id="{9D8280FD-0C99-4D72-8726-1254E7E2D4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94" y="4417763"/>
            <a:ext cx="1418272" cy="7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636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1EEAD60-B843-446B-A760-B8F5AA24E62C}"/>
              </a:ext>
            </a:extLst>
          </p:cNvPr>
          <p:cNvGrpSpPr/>
          <p:nvPr/>
        </p:nvGrpSpPr>
        <p:grpSpPr>
          <a:xfrm>
            <a:off x="2659596" y="1633479"/>
            <a:ext cx="6872808" cy="3591042"/>
            <a:chOff x="2659596" y="1512804"/>
            <a:chExt cx="6872808" cy="3591042"/>
          </a:xfrm>
        </p:grpSpPr>
        <p:pic>
          <p:nvPicPr>
            <p:cNvPr id="5" name="Picture 4" descr="A picture containing text, device, meter&#10;&#10;Description automatically generated">
              <a:extLst>
                <a:ext uri="{FF2B5EF4-FFF2-40B4-BE49-F238E27FC236}">
                  <a16:creationId xmlns:a16="http://schemas.microsoft.com/office/drawing/2014/main" id="{0E0E4E77-0F1B-4728-8B46-75531DC317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9596" y="1512804"/>
              <a:ext cx="6872808" cy="359104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29022CD-213A-4403-A876-430F26574887}"/>
                </a:ext>
              </a:extLst>
            </p:cNvPr>
            <p:cNvSpPr txBox="1"/>
            <p:nvPr/>
          </p:nvSpPr>
          <p:spPr>
            <a:xfrm>
              <a:off x="2894045" y="2535163"/>
              <a:ext cx="420810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Accelerate your business with game-changing Full Fibre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B7F7938C-FB01-47EF-8F51-05416C219056}"/>
              </a:ext>
            </a:extLst>
          </p:cNvPr>
          <p:cNvSpPr txBox="1"/>
          <p:nvPr/>
        </p:nvSpPr>
        <p:spPr>
          <a:xfrm>
            <a:off x="587229" y="656260"/>
            <a:ext cx="497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Social image 2 – landing page teaser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C6D5BA8-AE1B-41CB-AD97-68F4BAC0CE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3454" y="1890168"/>
            <a:ext cx="664580" cy="664580"/>
          </a:xfrm>
          <a:prstGeom prst="rect">
            <a:avLst/>
          </a:prstGeom>
        </p:spPr>
      </p:pic>
      <p:pic>
        <p:nvPicPr>
          <p:cNvPr id="15" name="Picture 14" descr="Text&#10;&#10;Description automatically generated with medium confidence">
            <a:extLst>
              <a:ext uri="{FF2B5EF4-FFF2-40B4-BE49-F238E27FC236}">
                <a16:creationId xmlns:a16="http://schemas.microsoft.com/office/drawing/2014/main" id="{34E714E8-CA0A-4D87-8578-892A562EE6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94" y="4417763"/>
            <a:ext cx="1418272" cy="7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61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road, highway&#10;&#10;Description automatically generated">
            <a:extLst>
              <a:ext uri="{FF2B5EF4-FFF2-40B4-BE49-F238E27FC236}">
                <a16:creationId xmlns:a16="http://schemas.microsoft.com/office/drawing/2014/main" id="{4D516B16-9403-4C6A-AAFD-FB5E935CEA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45"/>
          <a:stretch/>
        </p:blipFill>
        <p:spPr>
          <a:xfrm>
            <a:off x="2659596" y="1633479"/>
            <a:ext cx="6867262" cy="3591042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E5F3D7AF-FE22-4D2E-A5D7-506D4641EC01}"/>
              </a:ext>
            </a:extLst>
          </p:cNvPr>
          <p:cNvGrpSpPr/>
          <p:nvPr/>
        </p:nvGrpSpPr>
        <p:grpSpPr>
          <a:xfrm>
            <a:off x="2659597" y="2103935"/>
            <a:ext cx="4904179" cy="2882244"/>
            <a:chOff x="2659597" y="2103935"/>
            <a:chExt cx="4904179" cy="288224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A3AA5CC-3241-4CF3-9BB5-3523E31EC624}"/>
                </a:ext>
              </a:extLst>
            </p:cNvPr>
            <p:cNvGrpSpPr/>
            <p:nvPr/>
          </p:nvGrpSpPr>
          <p:grpSpPr>
            <a:xfrm>
              <a:off x="2659597" y="3542258"/>
              <a:ext cx="4904179" cy="1443921"/>
              <a:chOff x="1910881" y="3308917"/>
              <a:chExt cx="3654353" cy="144392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FCDF1A9-DAD7-45C0-BC12-756BE698D6E3}"/>
                  </a:ext>
                </a:extLst>
              </p:cNvPr>
              <p:cNvSpPr/>
              <p:nvPr/>
            </p:nvSpPr>
            <p:spPr>
              <a:xfrm>
                <a:off x="1910881" y="3308917"/>
                <a:ext cx="3654353" cy="1443921"/>
              </a:xfrm>
              <a:prstGeom prst="rect">
                <a:avLst/>
              </a:prstGeom>
              <a:solidFill>
                <a:schemeClr val="accent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115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8B130CD-19D8-49AF-9534-D387B3FF83E1}"/>
                  </a:ext>
                </a:extLst>
              </p:cNvPr>
              <p:cNvSpPr txBox="1"/>
              <p:nvPr/>
            </p:nvSpPr>
            <p:spPr>
              <a:xfrm>
                <a:off x="2082107" y="3533739"/>
                <a:ext cx="3362349" cy="980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2800" b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Your business deserves the best Full Fibre</a:t>
                </a:r>
                <a:endParaRPr lang="en-GB" sz="28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4CA67F5-2B78-41CF-917F-C70D585EC24B}"/>
                </a:ext>
              </a:extLst>
            </p:cNvPr>
            <p:cNvSpPr/>
            <p:nvPr/>
          </p:nvSpPr>
          <p:spPr>
            <a:xfrm>
              <a:off x="2665142" y="2103935"/>
              <a:ext cx="1593401" cy="797778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115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0890FED-0645-4910-BF23-2FF551BDF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9552" y="2170534"/>
              <a:ext cx="664580" cy="664580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9F78C2F-5F9C-48E6-A5BF-A6096D9E319D}"/>
              </a:ext>
            </a:extLst>
          </p:cNvPr>
          <p:cNvSpPr txBox="1"/>
          <p:nvPr/>
        </p:nvSpPr>
        <p:spPr>
          <a:xfrm>
            <a:off x="587229" y="656260"/>
            <a:ext cx="497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Social image 3 – blog teaser</a:t>
            </a:r>
          </a:p>
        </p:txBody>
      </p:sp>
      <p:pic>
        <p:nvPicPr>
          <p:cNvPr id="20" name="Picture 19" descr="Text&#10;&#10;Description automatically generated with medium confidence">
            <a:extLst>
              <a:ext uri="{FF2B5EF4-FFF2-40B4-BE49-F238E27FC236}">
                <a16:creationId xmlns:a16="http://schemas.microsoft.com/office/drawing/2014/main" id="{C1BCD9B2-85BB-4243-8D34-7EC2019884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94" y="4417763"/>
            <a:ext cx="1418272" cy="7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010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D9BAC83-FA7B-4D69-8C32-FE9FBF75CAB4}"/>
              </a:ext>
            </a:extLst>
          </p:cNvPr>
          <p:cNvGrpSpPr/>
          <p:nvPr/>
        </p:nvGrpSpPr>
        <p:grpSpPr>
          <a:xfrm>
            <a:off x="2666073" y="1636863"/>
            <a:ext cx="6859853" cy="3584274"/>
            <a:chOff x="2666073" y="1636863"/>
            <a:chExt cx="6859853" cy="3584274"/>
          </a:xfrm>
        </p:grpSpPr>
        <p:pic>
          <p:nvPicPr>
            <p:cNvPr id="3" name="Picture 2" descr="A picture containing scene, way, road, track&#10;&#10;Description automatically generated">
              <a:extLst>
                <a:ext uri="{FF2B5EF4-FFF2-40B4-BE49-F238E27FC236}">
                  <a16:creationId xmlns:a16="http://schemas.microsoft.com/office/drawing/2014/main" id="{47718633-AC2C-4C1E-9B43-4A25BB5522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86" t="12098" r="3452" b="25232"/>
            <a:stretch/>
          </p:blipFill>
          <p:spPr>
            <a:xfrm>
              <a:off x="2666073" y="1636863"/>
              <a:ext cx="6859853" cy="3584274"/>
            </a:xfrm>
            <a:prstGeom prst="rect">
              <a:avLst/>
            </a:prstGeom>
          </p:spPr>
        </p:pic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3D00E09-F619-4043-BE86-F4536A6CF7E7}"/>
                </a:ext>
              </a:extLst>
            </p:cNvPr>
            <p:cNvGrpSpPr/>
            <p:nvPr/>
          </p:nvGrpSpPr>
          <p:grpSpPr>
            <a:xfrm>
              <a:off x="2666073" y="3429000"/>
              <a:ext cx="4904179" cy="1454728"/>
              <a:chOff x="1915706" y="3195659"/>
              <a:chExt cx="3654353" cy="1454728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A3364E5-54F4-4876-BD22-6E09784295A9}"/>
                  </a:ext>
                </a:extLst>
              </p:cNvPr>
              <p:cNvSpPr/>
              <p:nvPr/>
            </p:nvSpPr>
            <p:spPr>
              <a:xfrm>
                <a:off x="1915706" y="3195659"/>
                <a:ext cx="3654353" cy="1454728"/>
              </a:xfrm>
              <a:prstGeom prst="rect">
                <a:avLst/>
              </a:prstGeom>
              <a:solidFill>
                <a:schemeClr val="accent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115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CB001BA8-78E8-421A-AF5F-8ECD2D4A1794}"/>
                  </a:ext>
                </a:extLst>
              </p:cNvPr>
              <p:cNvSpPr txBox="1"/>
              <p:nvPr/>
            </p:nvSpPr>
            <p:spPr>
              <a:xfrm>
                <a:off x="2089354" y="3250210"/>
                <a:ext cx="3075883" cy="1345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2600" b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Your need for speed - How can Full Fibre change your business?  </a:t>
                </a:r>
                <a:endParaRPr lang="en-GB" sz="26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203AA88-DFDD-46BF-83C7-CB24CAF54187}"/>
                </a:ext>
              </a:extLst>
            </p:cNvPr>
            <p:cNvSpPr/>
            <p:nvPr/>
          </p:nvSpPr>
          <p:spPr>
            <a:xfrm>
              <a:off x="2704947" y="1886575"/>
              <a:ext cx="1593401" cy="797778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115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7C9C2FE-C06E-45AB-90B9-99144C44C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69357" y="1953174"/>
              <a:ext cx="664580" cy="664580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3C47BC5-2FD0-48E9-B942-75FF00F56392}"/>
              </a:ext>
            </a:extLst>
          </p:cNvPr>
          <p:cNvSpPr txBox="1"/>
          <p:nvPr/>
        </p:nvSpPr>
        <p:spPr>
          <a:xfrm>
            <a:off x="587229" y="656260"/>
            <a:ext cx="497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Social image 4 – landing page teaser</a:t>
            </a:r>
          </a:p>
        </p:txBody>
      </p:sp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1ED8B476-4E49-481E-AD8D-48B198A32D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94" y="4417763"/>
            <a:ext cx="1418272" cy="7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209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E5F3D7AF-FE22-4D2E-A5D7-506D4641EC01}"/>
              </a:ext>
            </a:extLst>
          </p:cNvPr>
          <p:cNvGrpSpPr/>
          <p:nvPr/>
        </p:nvGrpSpPr>
        <p:grpSpPr>
          <a:xfrm>
            <a:off x="2659596" y="1633479"/>
            <a:ext cx="6872808" cy="3591042"/>
            <a:chOff x="2659596" y="1633479"/>
            <a:chExt cx="6872808" cy="3591042"/>
          </a:xfrm>
        </p:grpSpPr>
        <p:pic>
          <p:nvPicPr>
            <p:cNvPr id="9" name="Picture 8" descr="A picture containing brush, tool&#10;&#10;Description automatically generated">
              <a:extLst>
                <a:ext uri="{FF2B5EF4-FFF2-40B4-BE49-F238E27FC236}">
                  <a16:creationId xmlns:a16="http://schemas.microsoft.com/office/drawing/2014/main" id="{AE27C4FA-5F3A-4CCE-B4B2-1553635645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797" b="10797"/>
            <a:stretch/>
          </p:blipFill>
          <p:spPr>
            <a:xfrm>
              <a:off x="2659596" y="1633479"/>
              <a:ext cx="6872808" cy="3591042"/>
            </a:xfrm>
            <a:prstGeom prst="rect">
              <a:avLst/>
            </a:prstGeom>
          </p:spPr>
        </p:pic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0A3AA5CC-3241-4CF3-9BB5-3523E31EC624}"/>
                </a:ext>
              </a:extLst>
            </p:cNvPr>
            <p:cNvGrpSpPr/>
            <p:nvPr/>
          </p:nvGrpSpPr>
          <p:grpSpPr>
            <a:xfrm>
              <a:off x="2659596" y="3525555"/>
              <a:ext cx="4904179" cy="1443921"/>
              <a:chOff x="1910880" y="3292214"/>
              <a:chExt cx="3654353" cy="1443921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FCDF1A9-DAD7-45C0-BC12-756BE698D6E3}"/>
                  </a:ext>
                </a:extLst>
              </p:cNvPr>
              <p:cNvSpPr/>
              <p:nvPr/>
            </p:nvSpPr>
            <p:spPr>
              <a:xfrm>
                <a:off x="1910880" y="3292214"/>
                <a:ext cx="3654353" cy="1443921"/>
              </a:xfrm>
              <a:prstGeom prst="rect">
                <a:avLst/>
              </a:prstGeom>
              <a:solidFill>
                <a:schemeClr val="accent1">
                  <a:alpha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2115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8B130CD-19D8-49AF-9534-D387B3FF83E1}"/>
                  </a:ext>
                </a:extLst>
              </p:cNvPr>
              <p:cNvSpPr txBox="1"/>
              <p:nvPr/>
            </p:nvSpPr>
            <p:spPr>
              <a:xfrm>
                <a:off x="2082106" y="3393748"/>
                <a:ext cx="3362349" cy="980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GB" sz="2800" b="1" dirty="0">
                    <a:solidFill>
                      <a:schemeClr val="bg1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Your business deserves the best Full Fibre</a:t>
                </a:r>
                <a:endParaRPr lang="en-GB" sz="2800" dirty="0">
                  <a:solidFill>
                    <a:schemeClr val="bg1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4CA67F5-2B78-41CF-917F-C70D585EC24B}"/>
                </a:ext>
              </a:extLst>
            </p:cNvPr>
            <p:cNvSpPr/>
            <p:nvPr/>
          </p:nvSpPr>
          <p:spPr>
            <a:xfrm>
              <a:off x="2659596" y="1948872"/>
              <a:ext cx="1593401" cy="797778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8694" tIns="49347" rIns="98694" bIns="4934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2115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00890FED-0645-4910-BF23-2FF551BDF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4006" y="2015471"/>
              <a:ext cx="664580" cy="664580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9F78C2F-5F9C-48E6-A5BF-A6096D9E319D}"/>
              </a:ext>
            </a:extLst>
          </p:cNvPr>
          <p:cNvSpPr txBox="1"/>
          <p:nvPr/>
        </p:nvSpPr>
        <p:spPr>
          <a:xfrm>
            <a:off x="587229" y="656260"/>
            <a:ext cx="49780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Alternative social image</a:t>
            </a:r>
          </a:p>
        </p:txBody>
      </p:sp>
      <p:pic>
        <p:nvPicPr>
          <p:cNvPr id="16" name="Picture 15" descr="Text&#10;&#10;Description automatically generated with medium confidence">
            <a:extLst>
              <a:ext uri="{FF2B5EF4-FFF2-40B4-BE49-F238E27FC236}">
                <a16:creationId xmlns:a16="http://schemas.microsoft.com/office/drawing/2014/main" id="{F3B3B0F5-F40A-4A33-B607-A35350A0CF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594" y="4417763"/>
            <a:ext cx="1418272" cy="79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15638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-green-eu">
  <a:themeElements>
    <a:clrScheme name="CityFib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F4D"/>
      </a:accent1>
      <a:accent2>
        <a:srgbClr val="FFB500"/>
      </a:accent2>
      <a:accent3>
        <a:srgbClr val="7EDDD3"/>
      </a:accent3>
      <a:accent4>
        <a:srgbClr val="78BE20"/>
      </a:accent4>
      <a:accent5>
        <a:srgbClr val="95C895"/>
      </a:accent5>
      <a:accent6>
        <a:srgbClr val="E8E8E8"/>
      </a:accent6>
      <a:hlink>
        <a:srgbClr val="0563C1"/>
      </a:hlink>
      <a:folHlink>
        <a:srgbClr val="954F72"/>
      </a:folHlink>
    </a:clrScheme>
    <a:fontScheme name="CityFibr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heme-green-eu" id="{B231B33C-EE6C-4A57-A46B-A73A6156CC4F}" vid="{98A4DDBC-6C05-4D79-8586-C44149B02D27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F4D"/>
      </a:accent1>
      <a:accent2>
        <a:srgbClr val="FFC00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L-theme">
  <a:themeElements>
    <a:clrScheme name="Custom 7">
      <a:dk1>
        <a:sysClr val="windowText" lastClr="000000"/>
      </a:dk1>
      <a:lt1>
        <a:sysClr val="window" lastClr="FFFFFF"/>
      </a:lt1>
      <a:dk2>
        <a:srgbClr val="AEABAB"/>
      </a:dk2>
      <a:lt2>
        <a:srgbClr val="E7E6E6"/>
      </a:lt2>
      <a:accent1>
        <a:srgbClr val="D8117D"/>
      </a:accent1>
      <a:accent2>
        <a:srgbClr val="F264B1"/>
      </a:accent2>
      <a:accent3>
        <a:srgbClr val="D8117D"/>
      </a:accent3>
      <a:accent4>
        <a:srgbClr val="D8117D"/>
      </a:accent4>
      <a:accent5>
        <a:srgbClr val="D8117D"/>
      </a:accent5>
      <a:accent6>
        <a:srgbClr val="D8117D"/>
      </a:accent6>
      <a:hlink>
        <a:srgbClr val="D8117D"/>
      </a:hlink>
      <a:folHlink>
        <a:srgbClr val="D8117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L-theme" id="{7438409F-2397-457F-9F79-9F91D918391B}" vid="{9899B83A-06FF-47AA-B7AA-D0BD012CC2B5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3499a24-bf67-4c13-86ce-2053feb8ebb0" xsi:nil="true"/>
    <lcf76f155ced4ddcb4097134ff3c332f xmlns="99b22479-19a1-447e-85e4-8e7bb9fe9e4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A650B593FAA0418668A104E7E371BB" ma:contentTypeVersion="15" ma:contentTypeDescription="Create a new document." ma:contentTypeScope="" ma:versionID="61874936f972a3c9c1d7098e1f78319f">
  <xsd:schema xmlns:xsd="http://www.w3.org/2001/XMLSchema" xmlns:xs="http://www.w3.org/2001/XMLSchema" xmlns:p="http://schemas.microsoft.com/office/2006/metadata/properties" xmlns:ns2="99b22479-19a1-447e-85e4-8e7bb9fe9e45" xmlns:ns3="13499a24-bf67-4c13-86ce-2053feb8ebb0" targetNamespace="http://schemas.microsoft.com/office/2006/metadata/properties" ma:root="true" ma:fieldsID="73291b81561bb6a933fa2b77dfa1723d" ns2:_="" ns3:_="">
    <xsd:import namespace="99b22479-19a1-447e-85e4-8e7bb9fe9e45"/>
    <xsd:import namespace="13499a24-bf67-4c13-86ce-2053feb8ebb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b22479-19a1-447e-85e4-8e7bb9fe9e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5711911-516d-49e4-be27-1297e6c841d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499a24-bf67-4c13-86ce-2053feb8ebb0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9cb63677-1abf-4ddd-be9c-b45f811cb1bd}" ma:internalName="TaxCatchAll" ma:showField="CatchAllData" ma:web="13499a24-bf67-4c13-86ce-2053feb8ebb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B9C814-0740-42D2-B28F-61D180A9C7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699285-3E0E-40EF-87B4-D8B990A3DDD8}">
  <ds:schemaRefs>
    <ds:schemaRef ds:uri="http://purl.org/dc/dcmitype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www.w3.org/XML/1998/namespace"/>
    <ds:schemaRef ds:uri="http://schemas.microsoft.com/office/infopath/2007/PartnerControls"/>
    <ds:schemaRef ds:uri="8dd9ab29-f740-464e-814b-fc3da0439570"/>
    <ds:schemaRef ds:uri="beeb223f-488a-42db-983b-3a5a5f9ba531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4967A44-5E0F-434A-83BF-A8CBAF95F015}"/>
</file>

<file path=docProps/app.xml><?xml version="1.0" encoding="utf-8"?>
<Properties xmlns="http://schemas.openxmlformats.org/officeDocument/2006/extended-properties" xmlns:vt="http://schemas.openxmlformats.org/officeDocument/2006/docPropsVTypes">
  <Template>Theme-green-eu</Template>
  <TotalTime>113</TotalTime>
  <Words>293</Words>
  <Application>Microsoft Office PowerPoint</Application>
  <PresentationFormat>Widescreen</PresentationFormat>
  <Paragraphs>31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HelveticaNeueLTPro-Bd</vt:lpstr>
      <vt:lpstr>Theme-green-eu</vt:lpstr>
      <vt:lpstr>1_Office Theme</vt:lpstr>
      <vt:lpstr>Office Theme</vt:lpstr>
      <vt:lpstr>WL-theme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Faye Marchant</dc:creator>
  <cp:lastModifiedBy>Claire Dutton-Merrills</cp:lastModifiedBy>
  <cp:revision>1</cp:revision>
  <dcterms:created xsi:type="dcterms:W3CDTF">2021-10-08T11:09:02Z</dcterms:created>
  <dcterms:modified xsi:type="dcterms:W3CDTF">2022-08-15T14:19:02Z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0x010100CDAA042F8821434FBDB8B25740284193</vt:lpwstr>
  </property>
</Properties>
</file>